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84" r:id="rId5"/>
    <p:sldId id="278" r:id="rId6"/>
    <p:sldId id="285" r:id="rId7"/>
    <p:sldId id="283" r:id="rId8"/>
    <p:sldId id="282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Peb68VLhjWeIwjy6/DV+A==" hashData="vEvsY0UZIkJht+/KdxNxHGvAmnB/XnaleqK3b0rfoRMAbtf17eWCivNHlc6r5wAckWY9eOZhQCONvbjDjRxUD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9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4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3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59" y="283766"/>
            <a:ext cx="8691920" cy="24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64" y="152400"/>
            <a:ext cx="6988851" cy="6543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7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271" y="500603"/>
            <a:ext cx="8797235" cy="4568937"/>
            <a:chOff x="568412" y="1677827"/>
            <a:chExt cx="7976287" cy="3635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1677827"/>
              <a:ext cx="7821408" cy="9799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12" y="2958841"/>
              <a:ext cx="7976287" cy="2354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176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795" y="170314"/>
            <a:ext cx="6074864" cy="66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833" y="450215"/>
            <a:ext cx="6034655" cy="2360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833" y="3020184"/>
            <a:ext cx="5802259" cy="32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41" y="596099"/>
            <a:ext cx="6177381" cy="2416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41" y="3349309"/>
            <a:ext cx="5639905" cy="23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51" y="215347"/>
            <a:ext cx="5162365" cy="2890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51" y="3635279"/>
            <a:ext cx="5166170" cy="29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33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F885BB-206F-43BE-9527-64BE62164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