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322" r:id="rId5"/>
    <p:sldId id="325" r:id="rId6"/>
    <p:sldId id="324" r:id="rId7"/>
    <p:sldId id="323" r:id="rId8"/>
    <p:sldId id="326" r:id="rId9"/>
    <p:sldId id="327" r:id="rId10"/>
    <p:sldId id="328" r:id="rId11"/>
    <p:sldId id="32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PqEzkn9R3fqPg+ni31euDw==" hashData="aKYGwXiEFEYJG0zsujXFsuWS0Sh8VgFTtqIv3d0Q9rtb34A0W1fKTERJH2R1WuuDhyVmJ+6g3VOJjk4pqlAC1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9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445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Slope and linear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4762" y="1482419"/>
            <a:ext cx="3811462" cy="169837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A108AAB7-0C16-426E-B8B3-6D50280B7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slope and determine slope from linear equations or coordinate points. Identify graphs of linear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Geometry, Algebra</a:t>
            </a:r>
          </a:p>
        </p:txBody>
      </p:sp>
    </p:spTree>
    <p:extLst>
      <p:ext uri="{BB962C8B-B14F-4D97-AF65-F5344CB8AC3E}">
        <p14:creationId xmlns:p14="http://schemas.microsoft.com/office/powerpoint/2010/main" val="959443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Slope and linear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6011" y="1568740"/>
            <a:ext cx="5183651" cy="1543575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41EEAB92-0422-4F00-B933-9F700E55A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slope and determine slope from linear equations or coordinate points. Identify graphs of linear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Geometry, Algebra</a:t>
            </a:r>
          </a:p>
        </p:txBody>
      </p:sp>
    </p:spTree>
    <p:extLst>
      <p:ext uri="{BB962C8B-B14F-4D97-AF65-F5344CB8AC3E}">
        <p14:creationId xmlns:p14="http://schemas.microsoft.com/office/powerpoint/2010/main" val="416999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Slope and linear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232" y="1476461"/>
            <a:ext cx="3706645" cy="3011649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67F33CBC-90BD-4AB0-9CE9-CBCADEC08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slope and determine slope from linear equations or coordinate points. Identify graphs of linear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Geometry, Algebra</a:t>
            </a:r>
          </a:p>
        </p:txBody>
      </p:sp>
    </p:spTree>
    <p:extLst>
      <p:ext uri="{BB962C8B-B14F-4D97-AF65-F5344CB8AC3E}">
        <p14:creationId xmlns:p14="http://schemas.microsoft.com/office/powerpoint/2010/main" val="403807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Slope and linear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1177" y="1530274"/>
            <a:ext cx="3565322" cy="2365617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F0ED8AAB-6DA0-4C36-B706-68D147A6E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slope and determine slope from linear equations or coordinate points. Identify graphs of linear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Geometry, Algebra</a:t>
            </a:r>
          </a:p>
        </p:txBody>
      </p:sp>
    </p:spTree>
    <p:extLst>
      <p:ext uri="{BB962C8B-B14F-4D97-AF65-F5344CB8AC3E}">
        <p14:creationId xmlns:p14="http://schemas.microsoft.com/office/powerpoint/2010/main" val="3823146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Slope and linear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4762" y="1482419"/>
            <a:ext cx="3811462" cy="169837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4762" y="3883389"/>
            <a:ext cx="3811462" cy="1446781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4CC70642-0467-413A-8295-4B0D883F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slope and determine slope from linear equations or coordinate points. Identify graphs of linear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Geometry, Algebra</a:t>
            </a:r>
          </a:p>
        </p:txBody>
      </p:sp>
    </p:spTree>
    <p:extLst>
      <p:ext uri="{BB962C8B-B14F-4D97-AF65-F5344CB8AC3E}">
        <p14:creationId xmlns:p14="http://schemas.microsoft.com/office/powerpoint/2010/main" val="1988911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Slope and linear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6011" y="1568740"/>
            <a:ext cx="5183651" cy="15435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5" y="3954326"/>
            <a:ext cx="3953915" cy="1508983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E6FEA6CF-4FDA-449C-94C6-B2595384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slope and determine slope from linear equations or coordinate points. Identify graphs of linear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Geometry, Algebra</a:t>
            </a:r>
          </a:p>
        </p:txBody>
      </p:sp>
    </p:spTree>
    <p:extLst>
      <p:ext uri="{BB962C8B-B14F-4D97-AF65-F5344CB8AC3E}">
        <p14:creationId xmlns:p14="http://schemas.microsoft.com/office/powerpoint/2010/main" val="790195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Slope and linear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2553" y="1476461"/>
            <a:ext cx="3685996" cy="29948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78551" y="1590748"/>
            <a:ext cx="3985828" cy="2550255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E546D48E-A3F2-48E5-B71B-AEA8E743A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slope and determine slope from linear equations or coordinate points. Identify graphs of linear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Geometry, Algebra</a:t>
            </a:r>
          </a:p>
        </p:txBody>
      </p:sp>
    </p:spTree>
    <p:extLst>
      <p:ext uri="{BB962C8B-B14F-4D97-AF65-F5344CB8AC3E}">
        <p14:creationId xmlns:p14="http://schemas.microsoft.com/office/powerpoint/2010/main" val="3362255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Slope and linear functions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4" y="1379271"/>
            <a:ext cx="3808604" cy="25270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4" y="4160938"/>
            <a:ext cx="4303831" cy="1191238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ED6D170A-0D65-4E56-82E6-7D1E8A087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300132"/>
            <a:ext cx="7315200" cy="2852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slope and determine slope from linear equations or coordinate points. Identify graphs of linear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Geometry, Algebra</a:t>
            </a:r>
          </a:p>
        </p:txBody>
      </p:sp>
    </p:spTree>
    <p:extLst>
      <p:ext uri="{BB962C8B-B14F-4D97-AF65-F5344CB8AC3E}">
        <p14:creationId xmlns:p14="http://schemas.microsoft.com/office/powerpoint/2010/main" val="13639670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70325A-31AE-4C2F-8987-617656C56B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1311</TotalTime>
  <Words>256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Slope and linear functions</vt:lpstr>
      <vt:lpstr>Slope and linear functions</vt:lpstr>
      <vt:lpstr>Slope and linear functions</vt:lpstr>
      <vt:lpstr>Slope and linear functions</vt:lpstr>
      <vt:lpstr>Slope and linear functions</vt:lpstr>
      <vt:lpstr>Slope and linear functions</vt:lpstr>
      <vt:lpstr>Slope and linear functions</vt:lpstr>
      <vt:lpstr>Slope and linear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115</cp:revision>
  <dcterms:created xsi:type="dcterms:W3CDTF">2017-03-09T16:07:22Z</dcterms:created>
  <dcterms:modified xsi:type="dcterms:W3CDTF">2018-03-01T16:40:04Z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