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67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zelWOva/D6ANoEl3ezTfpA==" hashData="/HfSRgFfK/kqqZOSkcC1CUo4sH1YBuCCibkhigcq0Uq9594nTAepcvCRzENdX+pOhKrDQOyKhIagchoTAlerJ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clear Nouns and Pronouns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Revise vague nouns and pronouns. Level: Basic. Skill Group: Word Choice.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6443" y="1523264"/>
            <a:ext cx="4367010" cy="2338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clear nouns and pronouns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Revise vague nouns and pronouns. Level: Basic. Skill Group: Word Choice.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9232" y="1536936"/>
            <a:ext cx="4721346" cy="233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clear nouns and pronouns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Revise vague nouns and pronouns. Level: Basic. Skill Group: Word Choice.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564" y="1498384"/>
            <a:ext cx="4681170" cy="212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965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clear nouns and pronouns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Revise vague nouns and pronouns. Level: Basic. Skill Group: Word Choice.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4321" y="1359534"/>
            <a:ext cx="4367010" cy="233873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2199" y="4107380"/>
            <a:ext cx="4553890" cy="120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904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clear nouns and pronouns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Revise vague nouns and pronouns. Level: Basic. Skill Group: Word Choice.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1" y="1388608"/>
            <a:ext cx="4724246" cy="23412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508" y="4039495"/>
            <a:ext cx="4622335" cy="149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281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Use clear nouns and pronouns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Revise vague nouns and pronouns. Level: Basic. Skill Group: Word Choice.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564" y="1305437"/>
            <a:ext cx="4506658" cy="2048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564" y="4135771"/>
            <a:ext cx="4506658" cy="1199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720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F612FB-B093-4920-B837-92FE54966F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2217</TotalTime>
  <Words>126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Use clear Nouns and Pronouns</vt:lpstr>
      <vt:lpstr>Use clear nouns and pronouns</vt:lpstr>
      <vt:lpstr>Use clear nouns and pronouns</vt:lpstr>
      <vt:lpstr>Use clear nouns and pronouns</vt:lpstr>
      <vt:lpstr>Use clear nouns and pronouns</vt:lpstr>
      <vt:lpstr>Use clear nouns and pronouns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88</cp:revision>
  <dcterms:created xsi:type="dcterms:W3CDTF">2017-03-09T16:07:22Z</dcterms:created>
  <dcterms:modified xsi:type="dcterms:W3CDTF">2018-03-01T15:49:59Z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