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88" r:id="rId5"/>
    <p:sldId id="289" r:id="rId6"/>
    <p:sldId id="290" r:id="rId7"/>
    <p:sldId id="291" r:id="rId8"/>
    <p:sldId id="284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D2dipP9U+erO+eglPb5GQ==" hashData="YzZEd2LkzuN2i8azvjArJPm54m0yNLh/2+R5vnCmKgqthwX5lKTdosS39vcAP4Cm0HS4sb3R7CIPZhZz02cXt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7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9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6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28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59" y="283766"/>
            <a:ext cx="8691920" cy="24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48" y="82409"/>
            <a:ext cx="6988851" cy="65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1271" y="500603"/>
            <a:ext cx="8797235" cy="4568937"/>
            <a:chOff x="568412" y="1677827"/>
            <a:chExt cx="7976287" cy="36354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677827"/>
              <a:ext cx="7821408" cy="9799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2958841"/>
              <a:ext cx="7976287" cy="2354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25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53" y="161925"/>
            <a:ext cx="6074864" cy="66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64" y="183359"/>
            <a:ext cx="4928830" cy="4207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64" y="4390561"/>
            <a:ext cx="4780912" cy="235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20" y="348440"/>
            <a:ext cx="5401485" cy="403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1589" y="395961"/>
            <a:ext cx="8784151" cy="4014674"/>
            <a:chOff x="568411" y="1538961"/>
            <a:chExt cx="7895968" cy="3453229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1" y="1538961"/>
              <a:ext cx="4045533" cy="34532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395" y="1619797"/>
              <a:ext cx="3947984" cy="2032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7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7981" y="278643"/>
            <a:ext cx="5971113" cy="6175945"/>
            <a:chOff x="792757" y="1375670"/>
            <a:chExt cx="4551029" cy="476118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2757" y="1375670"/>
              <a:ext cx="4551029" cy="22451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4223" y="3894803"/>
              <a:ext cx="4248228" cy="224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04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152" y="541554"/>
            <a:ext cx="8801459" cy="3573246"/>
            <a:chOff x="568412" y="1473771"/>
            <a:chExt cx="7861224" cy="29191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1534505"/>
              <a:ext cx="3827419" cy="28584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395" y="1473771"/>
              <a:ext cx="3913241" cy="207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153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F5EF70-16C7-423A-8D50-2B52AA923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