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22" r:id="rId5"/>
    <p:sldId id="293" r:id="rId6"/>
    <p:sldId id="324" r:id="rId7"/>
    <p:sldId id="325" r:id="rId8"/>
    <p:sldId id="326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Qi8TBbPsiJVGBoaiGk3+Q==" hashData="ztjx0Qoq5+byYQRvU6VZJlSl654pXVdVHPT3FIxNKk18M6g8jhFPzeI393deOLJr5vkIK1urdhUaDxUDtt+es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514" y="1583422"/>
            <a:ext cx="4457105" cy="184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4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531646"/>
            <a:ext cx="4622335" cy="191134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0241BEF-C767-44F7-AA43-9E8AE6B5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48786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426127"/>
            <a:ext cx="4882394" cy="216308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654EEE8-BCB2-4FE4-8EDA-006294B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01193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565" y="1535185"/>
            <a:ext cx="4939347" cy="166102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AA85A71-63DE-4DDC-8DAE-EBD874C1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8379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93543"/>
            <a:ext cx="4372704" cy="18126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59547" y="1593543"/>
            <a:ext cx="3011998" cy="3574401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2B45DDE-3576-4678-BC34-ED844BC2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49386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8" y="1548424"/>
            <a:ext cx="4756559" cy="1966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7" y="4117321"/>
            <a:ext cx="4756559" cy="1612740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6B09370-07EF-4EC6-84D8-4F34CBF3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50075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426127"/>
            <a:ext cx="4882394" cy="21630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4117870"/>
            <a:ext cx="4632954" cy="1311614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03F0037F-4A4C-43A9-876B-B4F69BBB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869608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565" y="1535185"/>
            <a:ext cx="4939347" cy="16610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1786" y="4069244"/>
            <a:ext cx="5033395" cy="131585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9B84801-4328-48E0-8708-9626BFA6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Execute simple word to symbol translations. Use first-degree equations to solve real-world problems.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746432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865CD6-6197-4C5E-93C5-B8C89407B8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1347</TotalTime>
  <Words>192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Linear functions</vt:lpstr>
      <vt:lpstr>Linear functions</vt:lpstr>
      <vt:lpstr>Linear functions</vt:lpstr>
      <vt:lpstr>Linear functions</vt:lpstr>
      <vt:lpstr>Linear functions</vt:lpstr>
      <vt:lpstr>Linear functions</vt:lpstr>
      <vt:lpstr>Linear functions</vt:lpstr>
      <vt:lpstr>Linear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120</cp:revision>
  <dcterms:created xsi:type="dcterms:W3CDTF">2017-03-09T16:07:22Z</dcterms:created>
  <dcterms:modified xsi:type="dcterms:W3CDTF">2018-03-01T16:40:42Z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