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mYvUCSij6j6z1+m2NTtRw==" hashData="8U4sxeTvEXwq1lc4bKUFnuMXwZKorGyHoQ+ijFYS1+7wB/f5JQWHpMsWeLj6qRd/y4C5Pb7tInUIZvoQjDBD9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09" y="1555963"/>
            <a:ext cx="4532349" cy="207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401" y="1585518"/>
            <a:ext cx="4230003" cy="254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1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09" y="1379795"/>
            <a:ext cx="4599002" cy="21096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109" y="4073616"/>
            <a:ext cx="4418380" cy="121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7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Simplify redundant phrasings. Level: Intermediate. Skill Group: Word Choice.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9" y="1372152"/>
            <a:ext cx="4278490" cy="257540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4399" y="4664520"/>
            <a:ext cx="4572001" cy="118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291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0795BD-ABC8-43CD-861B-B692A26B6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2224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Simplify redundant phrasings</vt:lpstr>
      <vt:lpstr>Simplify redundant phrasings</vt:lpstr>
      <vt:lpstr>Simplify redundant phrasings</vt:lpstr>
      <vt:lpstr>Simplify redundant phrasings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89</cp:revision>
  <dcterms:created xsi:type="dcterms:W3CDTF">2017-03-09T16:07:22Z</dcterms:created>
  <dcterms:modified xsi:type="dcterms:W3CDTF">2018-03-01T15:50:44Z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