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308" r:id="rId5"/>
    <p:sldId id="312" r:id="rId6"/>
    <p:sldId id="309" r:id="rId7"/>
    <p:sldId id="310" r:id="rId8"/>
    <p:sldId id="31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qdfnxS2SwfX50BtjGjkng==" hashData="c0nkAwqg0MC+4BC/Ca63nFffk3o0k7GTLlX9css2G5aBlRfzj2QUJ2+qEk3iXdJezr+uHWi3+r9hwc+UGja15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" y="266488"/>
            <a:ext cx="7172915" cy="61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8412" y="1338349"/>
            <a:ext cx="7886686" cy="3406878"/>
            <a:chOff x="568412" y="2377440"/>
            <a:chExt cx="7886686" cy="34068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0" y="4317747"/>
              <a:ext cx="3435389" cy="14665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198" b="58073"/>
            <a:stretch/>
          </p:blipFill>
          <p:spPr>
            <a:xfrm>
              <a:off x="568412" y="2377440"/>
              <a:ext cx="7886686" cy="1463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9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64" y="3048021"/>
            <a:ext cx="4302981" cy="1592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976" b="43504"/>
          <a:stretch/>
        </p:blipFill>
        <p:spPr>
          <a:xfrm>
            <a:off x="642553" y="1386164"/>
            <a:ext cx="8286830" cy="14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7702" y="2581465"/>
            <a:ext cx="4475179" cy="3004230"/>
            <a:chOff x="889232" y="2312446"/>
            <a:chExt cx="4614743" cy="32284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89" y="2312446"/>
              <a:ext cx="3672580" cy="15678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232" y="4297697"/>
              <a:ext cx="4614743" cy="124324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8" b="58073"/>
          <a:stretch/>
        </p:blipFill>
        <p:spPr>
          <a:xfrm>
            <a:off x="568412" y="671253"/>
            <a:ext cx="788668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8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Determine, using context, the appropriate meaning of words Level: Intermediate Skill Group: Vocabulary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7534" y="2143395"/>
            <a:ext cx="8140161" cy="3520998"/>
            <a:chOff x="487534" y="2164177"/>
            <a:chExt cx="8140161" cy="35209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534" y="2164177"/>
              <a:ext cx="4106092" cy="15192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3626" y="2267668"/>
              <a:ext cx="4034069" cy="341750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976" b="43504"/>
          <a:stretch/>
        </p:blipFill>
        <p:spPr>
          <a:xfrm>
            <a:off x="340865" y="443743"/>
            <a:ext cx="8286830" cy="14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24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30993-76A1-44BC-AE8B-341E4DA49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988</TotalTime>
  <Words>91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Use Context Clues</vt:lpstr>
      <vt:lpstr>Use Context Clues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91</cp:revision>
  <dcterms:created xsi:type="dcterms:W3CDTF">2017-03-09T16:07:22Z</dcterms:created>
  <dcterms:modified xsi:type="dcterms:W3CDTF">2018-03-01T17:45:42Z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