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08" r:id="rId5"/>
    <p:sldId id="312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s9i1ExpR1376wvFk1p0tA==" hashData="K9Vn/WRIUev4cJVIcYiaMuvSEX4KedJ1JOxFOfrBfyadlLgKAKGzW02DIokg97fUy9Lyj/IU7RaomgwcieLW/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2377"/>
            <a:ext cx="7315200" cy="30584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people/ideas in uncomplicated passages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10" y="92725"/>
            <a:ext cx="7208440" cy="61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48" y="2141576"/>
            <a:ext cx="4819380" cy="1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2377"/>
            <a:ext cx="7315200" cy="30584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people/ideas in uncomplicated passages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8733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6537" y="1276938"/>
            <a:ext cx="7821826" cy="4798314"/>
            <a:chOff x="556537" y="1276938"/>
            <a:chExt cx="7821826" cy="47983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4" y="3106881"/>
              <a:ext cx="4563620" cy="29683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9653"/>
            <a:stretch/>
          </p:blipFill>
          <p:spPr>
            <a:xfrm>
              <a:off x="556537" y="1276938"/>
              <a:ext cx="7821826" cy="135869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2377"/>
            <a:ext cx="7315200" cy="30584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people/ideas in uncomplicated passages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59447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06010" y="1687101"/>
            <a:ext cx="4653126" cy="4303365"/>
            <a:chOff x="906010" y="1687101"/>
            <a:chExt cx="4653126" cy="43033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11" y="1687101"/>
              <a:ext cx="4653125" cy="17944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10" y="3792682"/>
              <a:ext cx="4337733" cy="219778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2377"/>
            <a:ext cx="7315200" cy="30584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people/ideas in uncomplicated passages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12076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6298" y="2793622"/>
            <a:ext cx="8207769" cy="2880591"/>
            <a:chOff x="697810" y="2679322"/>
            <a:chExt cx="8207769" cy="28805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810" y="2752059"/>
              <a:ext cx="4018864" cy="261403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2894" y="2679322"/>
              <a:ext cx="3862685" cy="288059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53"/>
          <a:stretch/>
        </p:blipFill>
        <p:spPr>
          <a:xfrm>
            <a:off x="556537" y="1276938"/>
            <a:ext cx="7821826" cy="13586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2377"/>
            <a:ext cx="7315200" cy="30584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people/ideas in uncomplicated passages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4284899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B0F45-CA50-4B84-A45D-CD9C6777F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997</TotalTime>
  <Words>108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Draw Conclusions</vt:lpstr>
      <vt:lpstr>Draw Conclusions</vt:lpstr>
      <vt:lpstr>Draw Conclusions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92</cp:revision>
  <dcterms:created xsi:type="dcterms:W3CDTF">2017-03-09T16:07:22Z</dcterms:created>
  <dcterms:modified xsi:type="dcterms:W3CDTF">2018-03-01T17:46:33Z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