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86" r:id="rId5"/>
    <p:sldId id="287" r:id="rId6"/>
    <p:sldId id="288" r:id="rId7"/>
    <p:sldId id="289" r:id="rId8"/>
    <p:sldId id="282" r:id="rId9"/>
    <p:sldId id="280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J/7HAa4vLzQV4FJom8FIQ==" hashData="A+oT19ZJZrVpvgWncBIsnH6iHTHChxPmCZRNhAMeQrpxboIlLhkFM0MI+jk5N3u+joI2cabRX/kJfWOw7uzHl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7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9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9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0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6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59" y="283766"/>
            <a:ext cx="8691920" cy="24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7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448" y="161925"/>
            <a:ext cx="6988851" cy="65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1271" y="500603"/>
            <a:ext cx="8797235" cy="4568937"/>
            <a:chOff x="568412" y="1677827"/>
            <a:chExt cx="7976287" cy="36354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553" y="1677827"/>
              <a:ext cx="7821408" cy="9799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12" y="2958841"/>
              <a:ext cx="7976287" cy="2354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25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06" y="133350"/>
            <a:ext cx="6074864" cy="66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05" y="337601"/>
            <a:ext cx="6526636" cy="2437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05" y="2909201"/>
            <a:ext cx="6384023" cy="28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31219" y="453901"/>
            <a:ext cx="6689851" cy="5627288"/>
            <a:chOff x="880843" y="1408642"/>
            <a:chExt cx="5478012" cy="467254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843" y="1408642"/>
              <a:ext cx="5478012" cy="20455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733" y="3536209"/>
              <a:ext cx="3826010" cy="2544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13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3759" y="346327"/>
            <a:ext cx="6491476" cy="5186222"/>
            <a:chOff x="864065" y="1583456"/>
            <a:chExt cx="5219471" cy="417139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065" y="1583456"/>
              <a:ext cx="5134063" cy="22717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065" y="4068911"/>
              <a:ext cx="5219471" cy="1685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4414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EB01B5-5D8C-4D84-A27D-87AE105461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