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328" r:id="rId5"/>
    <p:sldId id="330" r:id="rId6"/>
    <p:sldId id="329" r:id="rId7"/>
    <p:sldId id="331" r:id="rId8"/>
    <p:sldId id="332" r:id="rId9"/>
    <p:sldId id="33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X6Zhca/bf7qE3kA2SmsRQ==" hashData="W7V26k9NhFxOvTqMwbL6ryiZG3Cj7bLWL6YlTN+PCCk+Hla679qzSQifO21buUeY0ZdoeX7+OEju4+NCtZVyR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Parallel and Perpendicular Lines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line equations or point coordinates using properties of parallel and perpendicular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979" y="1453471"/>
            <a:ext cx="3929357" cy="320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0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Parallel and Perpendicular Lines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996" y="1442304"/>
            <a:ext cx="3735171" cy="178505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240123D-454E-452B-B0AD-7E0FED76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line equations or point coordinates using properties of parallel and perpendicular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858879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Parallel and Perpendicular Lines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461" y="1555822"/>
            <a:ext cx="3556933" cy="283593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FB6A95D-D6C4-451E-A965-97CD76401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line equations or point coordinates using properties of parallel and perpendicular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72377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Parallel and Perpendicular Lines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410" y="1380714"/>
            <a:ext cx="3535075" cy="28838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200" y="4262487"/>
            <a:ext cx="3736829" cy="6975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26890" y="4960027"/>
            <a:ext cx="3337389" cy="110069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2A1EA49-772F-47D7-9923-C75610BE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line equations or point coordinates using properties of parallel and perpendicular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1979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Parallel and Perpendicular Lines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996" y="1442303"/>
            <a:ext cx="4126377" cy="19720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0338" y="4022665"/>
            <a:ext cx="4074512" cy="1606348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93729F4F-E15D-4CA0-9FDD-B60FCE5B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line equations or point coordinates using properties of parallel and perpendicular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96451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Parallel and Perpendicular Lines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39195"/>
            <a:ext cx="3684805" cy="2937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49625" y="1568435"/>
            <a:ext cx="4285134" cy="277706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B861B6A-9957-4258-8D34-4E29C63A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line equations or point coordinates using properties of parallel and perpendicular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633945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E18E69-9ACD-49F2-9FD0-FE6F1147FC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1359</TotalTime>
  <Words>150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Parallel and Perpendicular Lines</vt:lpstr>
      <vt:lpstr>Parallel and Perpendicular Lines</vt:lpstr>
      <vt:lpstr>Parallel and Perpendicular Lines</vt:lpstr>
      <vt:lpstr>Parallel and Perpendicular Lines</vt:lpstr>
      <vt:lpstr>Parallel and Perpendicular Lines</vt:lpstr>
      <vt:lpstr>Parallel and Perpendicular 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123</cp:revision>
  <dcterms:created xsi:type="dcterms:W3CDTF">2017-03-09T16:07:22Z</dcterms:created>
  <dcterms:modified xsi:type="dcterms:W3CDTF">2018-03-01T16:41:30Z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