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267" r:id="rId5"/>
    <p:sldId id="272" r:id="rId6"/>
    <p:sldId id="273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1PtXzAVb0NWARZ4kdMJ/yQ==" hashData="g5OwYC66HPp+ci9lib5rF4L6Z3cv8pAlM2cD8qia+Q7w861tR9mqhESstpb59JFVbaMOcEAcRvqXi/M1wnenb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6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Simplify redundant phrasings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Simplify redundant phrasings. Level: Intermediate. Skill Group: Word Choice.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4930" y="1573832"/>
            <a:ext cx="4453673" cy="290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8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Simplify redundant phrasings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Simplify redundant phrasings. Level: Intermediate. Skill Group: Word Choice.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0843" y="1598102"/>
            <a:ext cx="4350899" cy="1811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1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Simplify redundant phrasings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Simplify redundant phrasings. Level: Intermediate. Skill Group: Word Choice.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4930" y="1411555"/>
            <a:ext cx="4519321" cy="29507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6072" y="4659145"/>
            <a:ext cx="4345839" cy="1425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689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Simplify redundant phrasings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Simplify redundant phrasings. Level: Intermediate. Skill Group: Word Choice.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1" y="1363498"/>
            <a:ext cx="4487179" cy="18678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2119" y="4070102"/>
            <a:ext cx="4935725" cy="126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7752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B16E97-7CF7-4F03-ADEE-B7B53D015E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DC0BDA-B6C5-43AE-A829-3E8B75970B8C}">
  <ds:schemaRefs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2228</TotalTime>
  <Words>68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Proxima Nova</vt:lpstr>
      <vt:lpstr>Tw Cen MT</vt:lpstr>
      <vt:lpstr>Tw Cen MT Condensed</vt:lpstr>
      <vt:lpstr>Wingdings 3</vt:lpstr>
      <vt:lpstr>Integral</vt:lpstr>
      <vt:lpstr>Simplify redundant phrasings</vt:lpstr>
      <vt:lpstr>Simplify redundant phrasings</vt:lpstr>
      <vt:lpstr>Simplify redundant phrasings</vt:lpstr>
      <vt:lpstr>Simplify redundant phrasings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91</cp:revision>
  <dcterms:created xsi:type="dcterms:W3CDTF">2017-03-09T16:07:22Z</dcterms:created>
  <dcterms:modified xsi:type="dcterms:W3CDTF">2018-03-01T15:51:26Z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