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1PtXzAVb0NWARZ4kdMJ/yQ==" hashData="g5OwYC66HPp+ci9lib5rF4L6Z3cv8pAlM2cD8qia+Q7w861tR9mqhESstpb59JFVbaMOcEAcRvqXi/M1wnenb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4930" y="1573832"/>
            <a:ext cx="4453673" cy="290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1598102"/>
            <a:ext cx="4350899" cy="181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4930" y="1411555"/>
            <a:ext cx="4519321" cy="29507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072" y="4659145"/>
            <a:ext cx="4345839" cy="142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689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1363498"/>
            <a:ext cx="4487179" cy="18678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119" y="4070102"/>
            <a:ext cx="4935725" cy="126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75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B16E97-7CF7-4F03-ADEE-B7B53D015E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2228</TotalTime>
  <Words>68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Simplify redundant phrasings</vt:lpstr>
      <vt:lpstr>Simplify redundant phrasings</vt:lpstr>
      <vt:lpstr>Simplify redundant phrasings</vt:lpstr>
      <vt:lpstr>Simplify redundant phrasings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91</cp:revision>
  <dcterms:created xsi:type="dcterms:W3CDTF">2017-03-09T16:07:22Z</dcterms:created>
  <dcterms:modified xsi:type="dcterms:W3CDTF">2018-03-01T15:51:26Z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