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2"/>
  </p:notesMasterIdLst>
  <p:sldIdLst>
    <p:sldId id="286" r:id="rId5"/>
    <p:sldId id="287" r:id="rId6"/>
    <p:sldId id="288" r:id="rId7"/>
    <p:sldId id="289" r:id="rId8"/>
    <p:sldId id="282" r:id="rId9"/>
    <p:sldId id="280" r:id="rId10"/>
    <p:sldId id="28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3u1WrMo8gJoN2TC9vd9VZQ==" hashData="u/Xw+kRkQVD+G8XK6fDd4FRudogY6XB3kwmuB4S5TyYDy6Dcum8cgjMb6CM01Zo0nD+MUSEuh17oDiH2ZVfkO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99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77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98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95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Scientific Investigation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19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86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45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59" y="283766"/>
            <a:ext cx="8691920" cy="240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7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969" y="142875"/>
            <a:ext cx="6988851" cy="654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54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1271" y="500603"/>
            <a:ext cx="8797235" cy="4568937"/>
            <a:chOff x="568412" y="1677827"/>
            <a:chExt cx="7976287" cy="36354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2553" y="1677827"/>
              <a:ext cx="7821408" cy="9799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8412" y="2958841"/>
              <a:ext cx="7976287" cy="23544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2253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927" y="76200"/>
            <a:ext cx="6074864" cy="663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92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749" y="354859"/>
            <a:ext cx="7084115" cy="26303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749" y="2985245"/>
            <a:ext cx="6638260" cy="355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60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52571" y="370429"/>
            <a:ext cx="6895394" cy="5710760"/>
            <a:chOff x="855676" y="1531088"/>
            <a:chExt cx="5297817" cy="4249287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5676" y="1531088"/>
              <a:ext cx="5297817" cy="1967121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855676" y="3997752"/>
              <a:ext cx="4387443" cy="1782623"/>
              <a:chOff x="855676" y="3997752"/>
              <a:chExt cx="4387443" cy="1782623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98601" y="4844111"/>
                <a:ext cx="3910962" cy="936264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55676" y="3997752"/>
                <a:ext cx="4387443" cy="84044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84064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4979" y="261882"/>
            <a:ext cx="6716468" cy="6031342"/>
            <a:chOff x="903357" y="1454509"/>
            <a:chExt cx="5053111" cy="465957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3357" y="1454509"/>
              <a:ext cx="4826323" cy="252980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3357" y="4270384"/>
              <a:ext cx="5053111" cy="18437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27577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DC0BDA-B6C5-43AE-A829-3E8B75970B8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C3AA045-3CAA-4A1B-AB20-2098972466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On-screen Show (4:3)</PresentationFormat>
  <Paragraphs>14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3</cp:revision>
  <dcterms:modified xsi:type="dcterms:W3CDTF">2018-03-01T18:47:08Z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