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ULUU+FvgKvxOHYmTFD+dg==" hashData="lnXoh2EClRyDKngXNSdO8UPm6P+r3Y3SroCakVgMZi9qF/BZum+TI9B9BfXrbHvGBtLtWlM9taWtpjgprBIFK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027" y="1503139"/>
            <a:ext cx="4061855" cy="324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831" y="1477335"/>
            <a:ext cx="4329097" cy="202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027" y="1370779"/>
            <a:ext cx="4163041" cy="33304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027" y="4859257"/>
            <a:ext cx="4325440" cy="104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3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831" y="1351500"/>
            <a:ext cx="4558439" cy="21367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831" y="4080294"/>
            <a:ext cx="4539285" cy="142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203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CFC883-FCC4-43C2-B241-2AFE0A047F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2273</TotalTime>
  <Words>68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Simplify redundant phrasings</vt:lpstr>
      <vt:lpstr>Simplify redundant phrasings</vt:lpstr>
      <vt:lpstr>Simplify redundant phrasings</vt:lpstr>
      <vt:lpstr>Simplify redundant phrasings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93</cp:revision>
  <dcterms:created xsi:type="dcterms:W3CDTF">2017-03-09T16:07:22Z</dcterms:created>
  <dcterms:modified xsi:type="dcterms:W3CDTF">2018-03-01T15:52:11Z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