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28" r:id="rId5"/>
    <p:sldId id="331" r:id="rId6"/>
    <p:sldId id="330" r:id="rId7"/>
    <p:sldId id="332" r:id="rId8"/>
    <p:sldId id="333" r:id="rId9"/>
    <p:sldId id="334" r:id="rId10"/>
    <p:sldId id="335" r:id="rId11"/>
    <p:sldId id="33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bMruIvrmIR3f1w6Uf7xng==" hashData="tfIeEt2KfbCedfmepnsAhVomZzk6QEvpT3mi9X9YbOPKaEyAlv+sJ1gZ2m07LVoUeUtQR27a3cfQaMveogLOT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611306"/>
            <a:ext cx="3585466" cy="108397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1" y="2729575"/>
            <a:ext cx="5073263" cy="313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0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1" y="2943076"/>
            <a:ext cx="4771339" cy="29517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69159"/>
            <a:ext cx="3384195" cy="145780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B74F81D-EB69-410A-97D8-A8CC59E4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39254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2" y="3046860"/>
            <a:ext cx="4978597" cy="30343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88225"/>
            <a:ext cx="3743246" cy="1458635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EF62809-B02D-4339-9510-AE0476F8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858879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4674" y="1535023"/>
            <a:ext cx="3805837" cy="15899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4673" y="3125016"/>
            <a:ext cx="4850363" cy="295617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A0B891E-A25D-41E6-B9EC-850C4883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8288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611306"/>
            <a:ext cx="3771702" cy="11402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4116" y="1542372"/>
            <a:ext cx="3934382" cy="24340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4117454"/>
            <a:ext cx="4004948" cy="102369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2B0F17B-6052-4E0C-83E1-16A74F65F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9125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5479" y="1517019"/>
            <a:ext cx="3880146" cy="24004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69159"/>
            <a:ext cx="3384195" cy="14578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4165460"/>
            <a:ext cx="3752926" cy="1205069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92EC53A-DD98-4D31-A946-6EA913AD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1133" y="1619886"/>
            <a:ext cx="3743246" cy="22814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88225"/>
            <a:ext cx="3743246" cy="14586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4104064"/>
            <a:ext cx="3974513" cy="1428485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7711F783-00A8-49D5-BF26-C37DFEE3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6783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Tables and Graphs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35024"/>
            <a:ext cx="3715196" cy="1552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0511" y="1535024"/>
            <a:ext cx="3953868" cy="24097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6943" y="4208952"/>
            <a:ext cx="3841623" cy="156349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4E27F54-F60A-4331-822E-0C0D4BFD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Read tables and graphs. Solve one-step and multi-step calculations from tables and graphs.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914018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0530E0-40FC-4625-9B83-3C0E6C012E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1374</TotalTime>
  <Words>216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Tables and Graphs</vt:lpstr>
      <vt:lpstr>Tables and Graphs</vt:lpstr>
      <vt:lpstr>Tables and Graphs</vt:lpstr>
      <vt:lpstr>Tables and Graphs</vt:lpstr>
      <vt:lpstr>Tables and Graphs</vt:lpstr>
      <vt:lpstr>Tables and Graphs</vt:lpstr>
      <vt:lpstr>Tables and Graphs</vt:lpstr>
      <vt:lpstr>Tables and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124</cp:revision>
  <dcterms:created xsi:type="dcterms:W3CDTF">2017-03-09T16:07:22Z</dcterms:created>
  <dcterms:modified xsi:type="dcterms:W3CDTF">2018-03-01T16:42:15Z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