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3"/>
  </p:notesMasterIdLst>
  <p:sldIdLst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3WAITJ50QEqkToGomGUOpQ==" hashData="fAzIGUqDUscWhaDR1bAL+93XpfBCt0C4DyLL0V9agjGp6CNjhuOZjejxgVeLsdPliV4fDCzG5TAd2JvHUgQri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82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32502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68882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Counting and Venn Diagrams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17227"/>
            <a:ext cx="7315200" cy="312602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Show familiarity with simple counting techniques and use Venn diagrams.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Intermediate Skill Group: Statistics and Probability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973" y="1549014"/>
            <a:ext cx="4051088" cy="201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61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32502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68882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Counting and Venn Diagrams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829" y="1601579"/>
            <a:ext cx="3745655" cy="2204301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98E5262-1992-4C90-8BC4-3BEFC69EB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17227"/>
            <a:ext cx="7315200" cy="312602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Show familiarity with simple counting techniques and use Venn diagrams.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Intermediate Skill Group: Statistics and Probability</a:t>
            </a:r>
          </a:p>
        </p:txBody>
      </p:sp>
    </p:spTree>
    <p:extLst>
      <p:ext uri="{BB962C8B-B14F-4D97-AF65-F5344CB8AC3E}">
        <p14:creationId xmlns:p14="http://schemas.microsoft.com/office/powerpoint/2010/main" val="467838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32502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68882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Counting and Venn Diagrams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011" y="1518225"/>
            <a:ext cx="3556931" cy="42490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80FDCEC4-70B4-47EC-8795-69C72B478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17227"/>
            <a:ext cx="7315200" cy="312602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Show familiarity with simple counting techniques and use Venn diagrams.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Intermediate Skill Group: Statistics and Probability</a:t>
            </a:r>
          </a:p>
        </p:txBody>
      </p:sp>
    </p:spTree>
    <p:extLst>
      <p:ext uri="{BB962C8B-B14F-4D97-AF65-F5344CB8AC3E}">
        <p14:creationId xmlns:p14="http://schemas.microsoft.com/office/powerpoint/2010/main" val="3914018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32502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68882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Counting and Venn Diagrams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065" y="1556156"/>
            <a:ext cx="3993161" cy="1738402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8F42AC4E-B358-4E6B-9688-91AD9C785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17227"/>
            <a:ext cx="7315200" cy="312602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Show familiarity with simple counting techniques and use Venn diagrams.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Intermediate Skill Group: Statistics and Probability</a:t>
            </a:r>
          </a:p>
        </p:txBody>
      </p:sp>
    </p:spTree>
    <p:extLst>
      <p:ext uri="{BB962C8B-B14F-4D97-AF65-F5344CB8AC3E}">
        <p14:creationId xmlns:p14="http://schemas.microsoft.com/office/powerpoint/2010/main" val="3491033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32502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68882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Counting and Venn Diagrams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94" y="1523847"/>
            <a:ext cx="4403425" cy="21921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987" y="4138165"/>
            <a:ext cx="4079795" cy="1316660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8EA5B49-0D10-48E9-A2D0-D24DB1794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17227"/>
            <a:ext cx="7315200" cy="312602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Show familiarity with simple counting techniques and use Venn diagrams.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Intermediate Skill Group: Statistics and Probability</a:t>
            </a:r>
          </a:p>
        </p:txBody>
      </p:sp>
    </p:spTree>
    <p:extLst>
      <p:ext uri="{BB962C8B-B14F-4D97-AF65-F5344CB8AC3E}">
        <p14:creationId xmlns:p14="http://schemas.microsoft.com/office/powerpoint/2010/main" val="1039414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32502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68882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Counting and Venn Diagrams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856" y="1557104"/>
            <a:ext cx="3672949" cy="21615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884" y="4149722"/>
            <a:ext cx="3726894" cy="1382827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B2FD4434-A5F3-4F34-94C1-68103ED2C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17227"/>
            <a:ext cx="7315200" cy="312602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Show familiarity with simple counting techniques and use Venn diagrams.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Intermediate Skill Group: Statistics and Probability</a:t>
            </a:r>
          </a:p>
        </p:txBody>
      </p:sp>
    </p:spTree>
    <p:extLst>
      <p:ext uri="{BB962C8B-B14F-4D97-AF65-F5344CB8AC3E}">
        <p14:creationId xmlns:p14="http://schemas.microsoft.com/office/powerpoint/2010/main" val="3160001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32502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68882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Counting and Venn Diagrams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553" y="1493922"/>
            <a:ext cx="3556931" cy="4249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0088" y="1561255"/>
            <a:ext cx="3737470" cy="3688076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C761BA7-D761-4C11-A51E-228562BE7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17227"/>
            <a:ext cx="7315200" cy="312602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Show familiarity with simple counting techniques and use Venn diagrams.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Intermediate Skill Group: Statistics and Probability</a:t>
            </a:r>
          </a:p>
        </p:txBody>
      </p:sp>
    </p:spTree>
    <p:extLst>
      <p:ext uri="{BB962C8B-B14F-4D97-AF65-F5344CB8AC3E}">
        <p14:creationId xmlns:p14="http://schemas.microsoft.com/office/powerpoint/2010/main" val="2609567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32502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68882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Counting and Venn Diagrams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898" y="1379987"/>
            <a:ext cx="4441684" cy="19336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399" y="3707935"/>
            <a:ext cx="3879409" cy="2452900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4B6D56E0-B04A-4399-8D4A-C5512D4B6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17227"/>
            <a:ext cx="7315200" cy="312602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Show familiarity with simple counting techniques and use Venn diagrams.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Intermediate Skill Group: Statistics and Probability</a:t>
            </a:r>
          </a:p>
        </p:txBody>
      </p:sp>
    </p:spTree>
    <p:extLst>
      <p:ext uri="{BB962C8B-B14F-4D97-AF65-F5344CB8AC3E}">
        <p14:creationId xmlns:p14="http://schemas.microsoft.com/office/powerpoint/2010/main" val="31037680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DC0BDA-B6C5-43AE-A829-3E8B75970B8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84EA123-6467-445A-B06D-A810561CC9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1544</TotalTime>
  <Words>192</Words>
  <Application>Microsoft Office PowerPoint</Application>
  <PresentationFormat>On-screen Show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Proxima Nova</vt:lpstr>
      <vt:lpstr>Tw Cen MT</vt:lpstr>
      <vt:lpstr>Tw Cen MT Condensed</vt:lpstr>
      <vt:lpstr>Wingdings 3</vt:lpstr>
      <vt:lpstr>Integral</vt:lpstr>
      <vt:lpstr>Counting and Venn Diagrams</vt:lpstr>
      <vt:lpstr>Counting and Venn Diagrams</vt:lpstr>
      <vt:lpstr>Counting and Venn Diagrams</vt:lpstr>
      <vt:lpstr>Counting and Venn Diagrams</vt:lpstr>
      <vt:lpstr>Counting and Venn Diagrams</vt:lpstr>
      <vt:lpstr>Counting and Venn Diagrams</vt:lpstr>
      <vt:lpstr>Counting and Venn Diagrams</vt:lpstr>
      <vt:lpstr>Counting and Venn Diagrams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(ENGLISH) Organization Basic</dc:title>
  <dc:creator>Hannah Mueller</dc:creator>
  <cp:lastModifiedBy>Hannah Mueller</cp:lastModifiedBy>
  <cp:revision>130</cp:revision>
  <dcterms:created xsi:type="dcterms:W3CDTF">2017-03-09T16:07:22Z</dcterms:created>
  <dcterms:modified xsi:type="dcterms:W3CDTF">2018-03-01T16:43:05Z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