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9"/>
  </p:notesMasterIdLst>
  <p:sldIdLst>
    <p:sldId id="267" r:id="rId5"/>
    <p:sldId id="272" r:id="rId6"/>
    <p:sldId id="273" r:id="rId7"/>
    <p:sldId id="27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BRe643AlfQ7kSqwqf9uJKQ==" hashData="rDUV1OgxKkTgWcm9eJp4jxRS7J2rC94TyMqw1KBHk12BKv8jUufj7v/UcS16lAMMUkhQM1TMOmGnfCChhrjeGQ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6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unnecessary words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Eliminate needless verbiage created by seemingly sophisticated phrasings. Level: Advanced. Skill Group: Word Choice.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5436" y="1535185"/>
            <a:ext cx="4251008" cy="2015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85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unnecessary words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621" y="1591155"/>
            <a:ext cx="4310755" cy="3703334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Eliminate needless verbiage created by seemingly sophisticated phrasings. Level: Advanced. Skill Group: Word Choice.</a:t>
            </a:r>
          </a:p>
        </p:txBody>
      </p:sp>
    </p:spTree>
    <p:extLst>
      <p:ext uri="{BB962C8B-B14F-4D97-AF65-F5344CB8AC3E}">
        <p14:creationId xmlns:p14="http://schemas.microsoft.com/office/powerpoint/2010/main" val="3472917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unnecessary words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5436" y="1494802"/>
            <a:ext cx="4138120" cy="196220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8658" y="4112285"/>
            <a:ext cx="4346809" cy="1622808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Eliminate needless verbiage created by seemingly sophisticated phrasings. Level: Advanced. Skill Group: Word Choice.</a:t>
            </a:r>
          </a:p>
        </p:txBody>
      </p:sp>
    </p:spTree>
    <p:extLst>
      <p:ext uri="{BB962C8B-B14F-4D97-AF65-F5344CB8AC3E}">
        <p14:creationId xmlns:p14="http://schemas.microsoft.com/office/powerpoint/2010/main" val="1512043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unnecessary words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621" y="1381750"/>
            <a:ext cx="4201763" cy="36097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62083" y="5229597"/>
            <a:ext cx="4264673" cy="852936"/>
          </a:xfrm>
          <a:prstGeom prst="rect">
            <a:avLst/>
          </a:prstGeom>
        </p:spPr>
      </p:pic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Eliminate needless verbiage created by seemingly sophisticated phrasings. Level: Advanced. Skill Group: Word Choice.</a:t>
            </a:r>
          </a:p>
        </p:txBody>
      </p:sp>
    </p:spTree>
    <p:extLst>
      <p:ext uri="{BB962C8B-B14F-4D97-AF65-F5344CB8AC3E}">
        <p14:creationId xmlns:p14="http://schemas.microsoft.com/office/powerpoint/2010/main" val="28068868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DC0BDA-B6C5-43AE-A829-3E8B75970B8C}">
  <ds:schemaRefs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EE5D4C5-A294-409A-8AA7-F876C183E6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2283</TotalTime>
  <Words>88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Proxima Nova</vt:lpstr>
      <vt:lpstr>Tw Cen MT</vt:lpstr>
      <vt:lpstr>Tw Cen MT Condensed</vt:lpstr>
      <vt:lpstr>Wingdings 3</vt:lpstr>
      <vt:lpstr>Integral</vt:lpstr>
      <vt:lpstr>Eliminate unnecessary words</vt:lpstr>
      <vt:lpstr>Eliminate unnecessary words</vt:lpstr>
      <vt:lpstr>Eliminate unnecessary words</vt:lpstr>
      <vt:lpstr>Eliminate unnecessary words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93</cp:revision>
  <dcterms:created xsi:type="dcterms:W3CDTF">2017-03-09T16:07:22Z</dcterms:created>
  <dcterms:modified xsi:type="dcterms:W3CDTF">2018-03-01T15:53:03Z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