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308" r:id="rId5"/>
    <p:sldId id="315" r:id="rId6"/>
    <p:sldId id="312" r:id="rId7"/>
    <p:sldId id="313" r:id="rId8"/>
    <p:sldId id="31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WeYlmeDQdTR9nVLWDOq2Q==" hashData="kXzldUXCOrTdTR4qbgf/dDwmj3rHsLHDI00gSphHWRQ3IRLIZmMCuiwOlVhQX94X4XwhUwmHXrvsOFtYqlAOx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Locate important details in more complex passages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6947" y="176645"/>
            <a:ext cx="7097633" cy="6073153"/>
            <a:chOff x="716332" y="1109085"/>
            <a:chExt cx="6036806" cy="5140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332" y="1109085"/>
              <a:ext cx="6036806" cy="47207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5823376"/>
              <a:ext cx="5793602" cy="426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3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Locate important details in more complex passages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44" y="3176087"/>
            <a:ext cx="4730248" cy="1789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60" b="14608"/>
          <a:stretch/>
        </p:blipFill>
        <p:spPr>
          <a:xfrm>
            <a:off x="580208" y="1253776"/>
            <a:ext cx="7902146" cy="16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1831" y="6438188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Locate important details in more complex passages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28" y="1620982"/>
            <a:ext cx="4204739" cy="18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Locate important details in more complex passages Level: Intermediate Skill Group: Supporting Details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3234" y="3287416"/>
            <a:ext cx="8356309" cy="2325906"/>
            <a:chOff x="653469" y="3058813"/>
            <a:chExt cx="8356309" cy="23259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469" y="3058813"/>
              <a:ext cx="4220392" cy="15969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6283" y="3058813"/>
              <a:ext cx="4043495" cy="232590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60" b="14608"/>
          <a:stretch/>
        </p:blipFill>
        <p:spPr>
          <a:xfrm>
            <a:off x="580208" y="1253776"/>
            <a:ext cx="7902146" cy="162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1831" y="6438188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Locate important details in more complex passages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0045" y="3669612"/>
            <a:ext cx="8174800" cy="1599714"/>
            <a:chOff x="460045" y="2534691"/>
            <a:chExt cx="8174800" cy="15997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045" y="2534691"/>
              <a:ext cx="3675537" cy="15997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626" y="2534691"/>
              <a:ext cx="4041219" cy="108514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39" b="42119"/>
          <a:stretch/>
        </p:blipFill>
        <p:spPr>
          <a:xfrm>
            <a:off x="580208" y="1224051"/>
            <a:ext cx="790214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5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E6B48-D5FE-4D20-B2F0-60A14A5C8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1016</TotalTime>
  <Words>83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Identify Details</vt:lpstr>
      <vt:lpstr>Identify Details</vt:lpstr>
      <vt:lpstr>Identify Details</vt:lpstr>
      <vt:lpstr>Identify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97</cp:revision>
  <dcterms:created xsi:type="dcterms:W3CDTF">2017-03-09T16:07:22Z</dcterms:created>
  <dcterms:modified xsi:type="dcterms:W3CDTF">2018-03-01T17:48:41Z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