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78" r:id="rId5"/>
    <p:sldId id="283" r:id="rId6"/>
    <p:sldId id="284" r:id="rId7"/>
    <p:sldId id="282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54c0GzOZxyBBmAYl2WTJA==" hashData="l0XwTxneBQInPehBO2gkRbq8zqb4EoS4YY5h6K21ZtnfFAE+OWHvB7fvFsQyehtqNq1DXu0zX426nLLz8cje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7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7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31" y="524459"/>
            <a:ext cx="8413276" cy="4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5" y="142875"/>
            <a:ext cx="9097822" cy="52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6" y="219909"/>
            <a:ext cx="8803438" cy="44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137264"/>
            <a:ext cx="5224542" cy="23143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2570" y="2623036"/>
            <a:ext cx="8882142" cy="2508830"/>
            <a:chOff x="672108" y="4130016"/>
            <a:chExt cx="7843035" cy="2081411"/>
          </a:xfrm>
        </p:grpSpPr>
        <p:grpSp>
          <p:nvGrpSpPr>
            <p:cNvPr id="12" name="Group 11"/>
            <p:cNvGrpSpPr/>
            <p:nvPr/>
          </p:nvGrpSpPr>
          <p:grpSpPr>
            <a:xfrm>
              <a:off x="672108" y="4130016"/>
              <a:ext cx="7843035" cy="2055049"/>
              <a:chOff x="741097" y="5184855"/>
              <a:chExt cx="7843035" cy="205504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1097" y="5184855"/>
                <a:ext cx="7843035" cy="480717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2690237" y="5512738"/>
                <a:ext cx="3965932" cy="1727166"/>
                <a:chOff x="2690237" y="5512738"/>
                <a:chExt cx="3965932" cy="1727166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76272" y="5512738"/>
                  <a:ext cx="2079897" cy="172716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90237" y="5663451"/>
                  <a:ext cx="1791044" cy="149049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495" y="4574611"/>
              <a:ext cx="1916752" cy="16368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9956" y="4499590"/>
              <a:ext cx="1855187" cy="1596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80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5342" y="1476462"/>
            <a:ext cx="5075340" cy="3788435"/>
            <a:chOff x="805342" y="1476462"/>
            <a:chExt cx="5075340" cy="378843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342" y="1476462"/>
              <a:ext cx="5075340" cy="2248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54" y="4053385"/>
              <a:ext cx="4739780" cy="1211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72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260" y="150664"/>
            <a:ext cx="8803139" cy="5187817"/>
            <a:chOff x="447585" y="1140652"/>
            <a:chExt cx="8067558" cy="46314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7585" y="5073298"/>
              <a:ext cx="7337247" cy="69878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72108" y="1140652"/>
              <a:ext cx="7843035" cy="3751142"/>
              <a:chOff x="672108" y="1140652"/>
              <a:chExt cx="7843035" cy="375114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2108" y="1140652"/>
                <a:ext cx="7843035" cy="48071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2849" y="1794421"/>
                <a:ext cx="1702964" cy="30589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52098" y="1841298"/>
                <a:ext cx="1726581" cy="30504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268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6F782-2C07-4FD2-B553-FB70F2766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