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9"/>
  </p:notesMasterIdLst>
  <p:sldIdLst>
    <p:sldId id="267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zDPwHQv36N6g1jx6X2hyQ==" hashData="PH7jg6f/LKw4kckQSVaRqoTgXbT4AdabiNsy0JerfPkAqVSOwHoZLFepvG0Ok8GFeC2kuLLE1Q+KXbRQAnBZA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6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DEDBB-BB83-47F0-9F61-320F2A5D8FB7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A38A-C75D-464C-8372-7D769D2E4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F0606C-7CC6-44E9-9163-4FFCFBECAB9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5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FD27-CC3C-4A02-A8BC-7A83240DBD56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7722-B71F-41EF-996B-A45B36FE4C7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4B79-3142-4FE9-AC1A-FE2214E046E9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8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55D5-D82B-4F04-9666-4AD4A6D917D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277FD-D0DE-4DBE-B879-5529C4DA1CE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A5F7-22B5-4D8E-A7A3-E90DC2716680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BB407-1D8F-44F2-8250-068FECF287F8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C3BE-5A08-45E3-A6C3-6F8B38F8B7CC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0E5E-A9EB-4C9C-8CBC-FB12DE60368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74D-AB40-4585-9427-BF204FB9644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397D5F-9E79-4539-A838-66EE32376B5C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2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Eliminate Unnecessary Words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Eliminate needless verbiage created by seemingly sophisticated phrasings. Level: Advanced. Skill Group: Word Choice.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2" y="1576488"/>
            <a:ext cx="4773336" cy="22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85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Eliminate Unnecessary Words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Eliminate needless verbiage created by seemingly sophisticated phrasings. Level: Advanced. Skill Group: Word Choice.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0" y="1560350"/>
            <a:ext cx="4370666" cy="243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1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Eliminate Unnecessary Words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Eliminate needless verbiage created by seemingly sophisticated phrasings. Level: Advanced. Skill Group: Word Choice.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899" y="1366764"/>
            <a:ext cx="4773336" cy="220140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4066" y="4137968"/>
            <a:ext cx="4852798" cy="143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628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Eliminate Unnecessary Words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Eliminate needless verbiage created by seemingly sophisticated phrasings. Level: Advanced. Skill Group: Word Choice.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0" y="1384622"/>
            <a:ext cx="4520354" cy="25162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0" y="4316145"/>
            <a:ext cx="4872979" cy="129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42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F703B1FFA6428AE2A97D2066C7C7" ma:contentTypeVersion="6" ma:contentTypeDescription="Create a new document." ma:contentTypeScope="" ma:versionID="70fe1ab855270713482174bcc20ce854">
  <xsd:schema xmlns:xsd="http://www.w3.org/2001/XMLSchema" xmlns:xs="http://www.w3.org/2001/XMLSchema" xmlns:p="http://schemas.microsoft.com/office/2006/metadata/properties" xmlns:ns2="889279b4-ccd5-4a20-a9b4-9abd8dc79fd9" xmlns:ns3="d6564f61-0f22-41e3-8c84-6488cb0fc30b" targetNamespace="http://schemas.microsoft.com/office/2006/metadata/properties" ma:root="true" ma:fieldsID="5da6788413d1c17914d7e8a61670ddc0" ns2:_="" ns3:_="">
    <xsd:import namespace="889279b4-ccd5-4a20-a9b4-9abd8dc79fd9"/>
    <xsd:import namespace="d6564f61-0f22-41e3-8c84-6488cb0fc3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279b4-ccd5-4a20-a9b4-9abd8dc79f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64f61-0f22-41e3-8c84-6488cb0fc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FD9C33-ECF6-4A62-8240-C3336B712D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279b4-ccd5-4a20-a9b4-9abd8dc79fd9"/>
    <ds:schemaRef ds:uri="d6564f61-0f22-41e3-8c84-6488cb0fc3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AC6AF9-DD3F-4374-842F-2966E8A2CB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DC0BDA-B6C5-43AE-A829-3E8B75970B8C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889279b4-ccd5-4a20-a9b4-9abd8dc79fd9"/>
    <ds:schemaRef ds:uri="d6564f61-0f22-41e3-8c84-6488cb0fc30b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2290</TotalTime>
  <Words>88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Proxima Nova</vt:lpstr>
      <vt:lpstr>Tw Cen MT</vt:lpstr>
      <vt:lpstr>Tw Cen MT Condensed</vt:lpstr>
      <vt:lpstr>Wingdings 3</vt:lpstr>
      <vt:lpstr>Integral</vt:lpstr>
      <vt:lpstr>Eliminate Unnecessary Words</vt:lpstr>
      <vt:lpstr>Eliminate Unnecessary Words</vt:lpstr>
      <vt:lpstr>Eliminate Unnecessary Words</vt:lpstr>
      <vt:lpstr>Eliminate Unnecessary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(ENGLISH) Organization Basic</dc:title>
  <dc:creator>Hannah Mueller</dc:creator>
  <cp:lastModifiedBy>Hannah Mueller</cp:lastModifiedBy>
  <cp:revision>95</cp:revision>
  <dcterms:created xsi:type="dcterms:W3CDTF">2017-03-09T16:07:22Z</dcterms:created>
  <dcterms:modified xsi:type="dcterms:W3CDTF">2018-03-01T15:53:50Z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0x010100C764F703B1FFA6428AE2A97D2066C7C7</vt:lpwstr>
  </property>
</Properties>
</file>