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sldIdLst>
    <p:sldId id="288" r:id="rId5"/>
    <p:sldId id="289" r:id="rId6"/>
    <p:sldId id="290" r:id="rId7"/>
    <p:sldId id="285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jV6gvpt2HLTKpH7shWoMQ==" hashData="GljDKEdpD8/UtLl6we38Uld3xKRmrcPHYO6zJqMmDwTO1hWtWoo+RIqWEXuPvwc8NObZjWI7hRL7HPK7qun41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3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3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basic scientific terms; Read and interpret data in more complex data presentations.  Level: Intermediate Skill Group: Scientific Investigation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6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831" y="524459"/>
            <a:ext cx="8413276" cy="41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6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3" y="321002"/>
            <a:ext cx="9097822" cy="52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2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86" y="219909"/>
            <a:ext cx="8803438" cy="44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445" y="0"/>
            <a:ext cx="5985687" cy="2114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171" y="2032630"/>
            <a:ext cx="5397584" cy="21927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86"/>
          <a:stretch/>
        </p:blipFill>
        <p:spPr>
          <a:xfrm>
            <a:off x="328170" y="4225397"/>
            <a:ext cx="5399393" cy="251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0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34" y="481780"/>
            <a:ext cx="5454692" cy="19266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34" y="2925490"/>
            <a:ext cx="5126398" cy="13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0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34" y="417922"/>
            <a:ext cx="5278522" cy="2144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13" y="2832100"/>
            <a:ext cx="5104328" cy="106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4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538" y="258763"/>
            <a:ext cx="5142232" cy="2806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563" y="3594462"/>
            <a:ext cx="5327127" cy="11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29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D429A8-8075-4C0E-96E9-9258A7C7E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