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34" r:id="rId5"/>
    <p:sldId id="335" r:id="rId6"/>
    <p:sldId id="336" r:id="rId7"/>
    <p:sldId id="337" r:id="rId8"/>
    <p:sldId id="338" r:id="rId9"/>
    <p:sldId id="33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lzbfWhLKsNzz/OtZ6i+KA==" hashData="ELCeWGc1KtgJS+27aOiq6IDLjcxyIrYH1j/78Gtax4F2KoqCiIhFYQwXL3QWU1wviJwKXImXMAEQ5YlLF4iP5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888" y="1499520"/>
            <a:ext cx="4807292" cy="230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929" y="1516299"/>
            <a:ext cx="4647082" cy="200900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A2E07AD-11A5-4ADE-8563-6BB87496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6783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4980" y="4281199"/>
            <a:ext cx="4510752" cy="157980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45356" y="1257146"/>
            <a:ext cx="3842158" cy="263305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7AD90DC-23EC-47A5-9EBE-2FB82451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91401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888" y="1499520"/>
            <a:ext cx="4807292" cy="23030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888" y="4150025"/>
            <a:ext cx="4505288" cy="93138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57AE645-48E0-44EE-81F1-BCFD4449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5033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929" y="1516299"/>
            <a:ext cx="4647082" cy="2009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483" y="4123715"/>
            <a:ext cx="4441608" cy="145077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D93C391-3B84-4BBA-B736-24E6E6C3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1924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48142"/>
            <a:ext cx="3852586" cy="13492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3808883"/>
            <a:ext cx="4326798" cy="11026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0998" y="1280738"/>
            <a:ext cx="3842158" cy="2633054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76735EBE-F35B-409B-8A89-AE4B851C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2311"/>
            <a:ext cx="7315200" cy="3175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Manipulate and translate data in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910133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74329B-6F87-499C-BFBF-5910CD1C9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1532</TotalTime>
  <Words>126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Tables and Graphs</vt:lpstr>
      <vt:lpstr>Tables and Graphs</vt:lpstr>
      <vt:lpstr>Tables and Graphs</vt:lpstr>
      <vt:lpstr>Tables and Graphs</vt:lpstr>
      <vt:lpstr>Tables and Graphs</vt:lpstr>
      <vt:lpstr>Tables and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130</cp:revision>
  <dcterms:created xsi:type="dcterms:W3CDTF">2017-03-09T16:07:22Z</dcterms:created>
  <dcterms:modified xsi:type="dcterms:W3CDTF">2018-03-01T16:43:49Z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