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kp1IMzh1q6LKQFcVhAPoQ==" hashData="vLu6hppx8UySupLBj0DlWrW/tXUTjoP90Dq0+GiwvR1R93dDQxq0UWgag3Dq9REMWzavZkbFTsg4k89rdw3Oo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34040"/>
            <a:ext cx="4386833" cy="283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566" y="1560781"/>
            <a:ext cx="4258302" cy="214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349212"/>
            <a:ext cx="4215875" cy="27260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4298414"/>
            <a:ext cx="4134672" cy="158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6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787" y="1374887"/>
            <a:ext cx="4240015" cy="21359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4135772"/>
            <a:ext cx="4181181" cy="11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73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B3B81-A1C7-4CFB-98DF-1FF6119D7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2297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Unnecessary Words</vt:lpstr>
      <vt:lpstr>Eliminate Unnecessary Words</vt:lpstr>
      <vt:lpstr>Eliminate Unnecessary Words</vt:lpstr>
      <vt:lpstr>Eliminate Unnecessary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95</cp:revision>
  <dcterms:created xsi:type="dcterms:W3CDTF">2017-03-09T16:07:22Z</dcterms:created>
  <dcterms:modified xsi:type="dcterms:W3CDTF">2018-03-01T15:54:35Z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