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2"/>
  </p:notesMasterIdLst>
  <p:sldIdLst>
    <p:sldId id="281" r:id="rId5"/>
    <p:sldId id="282" r:id="rId6"/>
    <p:sldId id="283" r:id="rId7"/>
    <p:sldId id="278" r:id="rId8"/>
    <p:sldId id="275" r:id="rId9"/>
    <p:sldId id="276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2wOFsLWQiTIjd0PA7FZWkQ==" hashData="Xrspc9nvxX6GxXO38CaN3OvB+g/tQVijHvw7eotpIwKZWR7Z+LWlZcrQuHyocUC15f4bYQmkJniIj0v+am/Zr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Understand the relationship between variable in more complex data presentations.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8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Understand the relationship between variable in more complex data presentations.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3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Understand the relationship between variable in more complex data presentations.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99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Understand the relationship between variable in more complex data presentations.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74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Understand the relationship between variable in more complex data presentations.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03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Understand the relationship between variable in more complex data presentations.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05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Understand the relationship between variable in more complex data presentations.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3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831" y="524459"/>
            <a:ext cx="8413276" cy="414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6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53" y="321002"/>
            <a:ext cx="9097822" cy="521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28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586" y="219909"/>
            <a:ext cx="8803438" cy="441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936" y="192206"/>
            <a:ext cx="4898061" cy="19869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506" y="2272554"/>
            <a:ext cx="4854376" cy="21878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524" y="4410075"/>
            <a:ext cx="4957894" cy="240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12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175" y="534266"/>
            <a:ext cx="5253395" cy="22089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842" y="3146103"/>
            <a:ext cx="4794587" cy="23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18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789" y="464565"/>
            <a:ext cx="4983061" cy="22458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789" y="3180599"/>
            <a:ext cx="5002817" cy="147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21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233" y="366572"/>
            <a:ext cx="5241195" cy="25418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233" y="3349806"/>
            <a:ext cx="4957894" cy="181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62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DC0BDA-B6C5-43AE-A829-3E8B75970B8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216087E-7C4C-4EA3-9160-C7169BD4FB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On-screen Show (4:3)</PresentationFormat>
  <Paragraphs>14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3</cp:revision>
  <dcterms:modified xsi:type="dcterms:W3CDTF">2018-03-01T18:49:58Z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