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334" r:id="rId5"/>
    <p:sldId id="335" r:id="rId6"/>
    <p:sldId id="336" r:id="rId7"/>
    <p:sldId id="337" r:id="rId8"/>
    <p:sldId id="338" r:id="rId9"/>
    <p:sldId id="339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WcWqYTlkDphHYwAsGZuShA==" hashData="OsjzHxwQA6W3eFDPXsEYEPRv8oZQIacKzKXa0hJKaNGsLb6MZR+HgxlV19X75yfi50Yc7DgptqP+69M8S3Lav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719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82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585519"/>
            <a:ext cx="4681057" cy="1965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62612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9765" y="1495745"/>
            <a:ext cx="4510496" cy="1631027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AF7D36D7-D2AD-46FD-AB39-9A9C7E3B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4678381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55676" y="1549531"/>
            <a:ext cx="4177718" cy="2429332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93264707-6535-4996-A4A8-6CCCA22A40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914018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97621" y="1417740"/>
            <a:ext cx="4515011" cy="1895912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64733" y="3645350"/>
            <a:ext cx="4118996" cy="1724194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D101A469-B12B-4251-B939-EE7C952957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942155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6208" y="1487356"/>
            <a:ext cx="4799583" cy="173556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6876" y="3378355"/>
            <a:ext cx="4698915" cy="1877988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C8600D4A-2763-48DE-8DBB-C058A88C8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8088449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Permutations and Combinations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68412" y="1537542"/>
            <a:ext cx="4255187" cy="24743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823599" y="1513149"/>
            <a:ext cx="3591926" cy="2675715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E382B219-BC46-40CC-82C2-32893454FF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58233"/>
            <a:ext cx="7315200" cy="371596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Use counting techniques.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Advanced Skill Group: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15746297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AE320765-53C8-401A-A665-CD0807E1299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1417</TotalTime>
  <Words>96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Permutations and Combinations</vt:lpstr>
      <vt:lpstr>Permutations and Combinations</vt:lpstr>
      <vt:lpstr>Permutations and Combinations</vt:lpstr>
      <vt:lpstr>Permutations and Combinations</vt:lpstr>
      <vt:lpstr>Permutations and Combinations</vt:lpstr>
      <vt:lpstr>Permutations and Combinations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131</cp:revision>
  <dcterms:created xsi:type="dcterms:W3CDTF">2017-03-09T16:07:22Z</dcterms:created>
  <dcterms:modified xsi:type="dcterms:W3CDTF">2018-03-01T16:44:36Z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