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0"/>
  </p:notesMasterIdLst>
  <p:sldIdLst>
    <p:sldId id="308" r:id="rId5"/>
    <p:sldId id="318" r:id="rId6"/>
    <p:sldId id="315" r:id="rId7"/>
    <p:sldId id="316" r:id="rId8"/>
    <p:sldId id="31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7jdDmlLRvZXGg4AZOR5vpw==" hashData="CH1WguR5x7moV5X8KdqOmew7bOA4KxNAfL7G5JuS47XRdxogn7zHvuuYwz1aV9+D++7ItA9h2FunNYkv5y8Rsw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62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153" y="6473184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32478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Determine, using context, the appropriate meaning of words Level: Intermediate Skill Group: Vocabulary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40938"/>
            <a:ext cx="958014" cy="1097280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466947" y="176645"/>
            <a:ext cx="7097633" cy="6073153"/>
            <a:chOff x="716332" y="1109085"/>
            <a:chExt cx="6036806" cy="5140713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16332" y="1109085"/>
              <a:ext cx="6036806" cy="4720781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06009" y="5823376"/>
              <a:ext cx="5793602" cy="4264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56337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40891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73184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77271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Context clues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32478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Determine, using context, the appropriate meaning of words Level: Intermediate Skill Group: Vocabulary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40938"/>
            <a:ext cx="958014" cy="1097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60065" y="3447830"/>
            <a:ext cx="4266562" cy="167605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9949" b="63819"/>
          <a:stretch/>
        </p:blipFill>
        <p:spPr>
          <a:xfrm>
            <a:off x="429216" y="1273925"/>
            <a:ext cx="7884018" cy="1625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376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40891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73184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77271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Context clues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32478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Determine, using context, the appropriate meaning of words Level: Intermediate Skill Group: Vocabulary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40938"/>
            <a:ext cx="958014" cy="1097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8733" y="3091927"/>
            <a:ext cx="3277630" cy="166157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1824" b="64288"/>
          <a:stretch/>
        </p:blipFill>
        <p:spPr>
          <a:xfrm>
            <a:off x="398311" y="1552404"/>
            <a:ext cx="8245156" cy="899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726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153" y="6473184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32478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Determine, using context, the appropriate meaning of words Level: Intermediate Skill Group: Vocabulary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40938"/>
            <a:ext cx="958014" cy="109728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0300" y="2525317"/>
            <a:ext cx="4375434" cy="171882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3121" y="4486979"/>
            <a:ext cx="4412612" cy="182521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9949" b="63819"/>
          <a:stretch/>
        </p:blipFill>
        <p:spPr>
          <a:xfrm>
            <a:off x="429216" y="556951"/>
            <a:ext cx="7884018" cy="1625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459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153" y="6473184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32478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Determine, using context, the appropriate meaning of words Level: Intermediate Skill Group: Vocabulary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40938"/>
            <a:ext cx="958014" cy="10972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4401" y="2288785"/>
            <a:ext cx="3065317" cy="155394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4401" y="4229100"/>
            <a:ext cx="4402202" cy="198745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1824" b="64288"/>
          <a:stretch/>
        </p:blipFill>
        <p:spPr>
          <a:xfrm>
            <a:off x="418823" y="710739"/>
            <a:ext cx="8245156" cy="899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53154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7A4718A-BCEB-401B-AA93-2D02B414CA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8DC0BDA-B6C5-43AE-A829-3E8B75970B8C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1025</TotalTime>
  <Words>91</Words>
  <Application>Microsoft Office PowerPoint</Application>
  <PresentationFormat>On-screen Show (4:3)</PresentationFormat>
  <Paragraphs>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Calibri</vt:lpstr>
      <vt:lpstr>Proxima Nova</vt:lpstr>
      <vt:lpstr>Tw Cen MT</vt:lpstr>
      <vt:lpstr>Tw Cen MT Condensed</vt:lpstr>
      <vt:lpstr>Wingdings 3</vt:lpstr>
      <vt:lpstr>Integral</vt:lpstr>
      <vt:lpstr>PowerPoint Presentation</vt:lpstr>
      <vt:lpstr>Use Context clues</vt:lpstr>
      <vt:lpstr>Use Context clues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99</cp:revision>
  <dcterms:created xsi:type="dcterms:W3CDTF">2017-03-09T16:07:22Z</dcterms:created>
  <dcterms:modified xsi:type="dcterms:W3CDTF">2018-03-01T17:50:17Z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