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7"/>
  </p:notesMasterIdLst>
  <p:sldIdLst>
    <p:sldId id="277" r:id="rId5"/>
    <p:sldId id="274" r:id="rId6"/>
    <p:sldId id="276" r:id="rId7"/>
    <p:sldId id="278" r:id="rId8"/>
    <p:sldId id="279" r:id="rId9"/>
    <p:sldId id="287" r:id="rId10"/>
    <p:sldId id="280" r:id="rId11"/>
    <p:sldId id="281" r:id="rId12"/>
    <p:sldId id="286" r:id="rId13"/>
    <p:sldId id="285" r:id="rId14"/>
    <p:sldId id="284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1kFh0eNg7kBJAhqoA368Sg==" hashData="3K68v4682THu/ZUbJtOmKyH5A0Af1O4ItMEfXC5hEPKUd4pQC3QwecEgdjqKFyVNCgwSJIXC2JkqsZ3WHmEMp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E64AA4-F077-4295-BF33-7E21C037CB7A}" v="13" dt="2017-08-01T13:11:00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2998" y="1570351"/>
            <a:ext cx="4237524" cy="131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34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231" y="1527437"/>
            <a:ext cx="4000192" cy="18868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231" y="3455025"/>
            <a:ext cx="3347209" cy="272623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7A4DC1D-17CB-48B8-A3E0-00DB2C26F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132024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0844" y="1548185"/>
            <a:ext cx="4969555" cy="14526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0844" y="3389151"/>
            <a:ext cx="4639112" cy="106921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D0AA199-5684-47A1-A786-5C2EB7CDF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1782008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7287" y="1272796"/>
            <a:ext cx="4493300" cy="32551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7287" y="4592576"/>
            <a:ext cx="4256054" cy="118773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FB1F827-0073-48EA-8693-63A9B744C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48838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693" y="1615297"/>
            <a:ext cx="4071388" cy="152218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08EDF05-2D29-44B9-9D41-E2DC78446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31548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858" y="1547131"/>
            <a:ext cx="4030091" cy="191816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2771458-0C35-4B9C-9357-8BC46AC5D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33787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231" y="1527437"/>
            <a:ext cx="4000192" cy="188688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5AE1A6D-D664-4C15-AB96-954DEF81A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04278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0844" y="1548185"/>
            <a:ext cx="4260399" cy="124534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28976BE-7842-413E-BDD4-2E38AB90A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71829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177" y="1551962"/>
            <a:ext cx="3978574" cy="2882255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562C952-F5CF-4CAE-AD2E-D310535A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46735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2998" y="1570351"/>
            <a:ext cx="4237524" cy="13154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8151" y="3442742"/>
            <a:ext cx="3927130" cy="167533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FC3ACF2-FD3E-4098-811A-0A35ADF66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40846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693" y="1615297"/>
            <a:ext cx="4071388" cy="15221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693" y="3906908"/>
            <a:ext cx="3486138" cy="179878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DC2279C-2B8F-472E-9779-1BFB7502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06780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ROUNDING, Ordering, &amp; Absolute Value</a:t>
            </a:r>
            <a:endParaRPr lang="en-US" sz="2800" dirty="0">
              <a:solidFill>
                <a:schemeClr val="tx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858" y="1547131"/>
            <a:ext cx="4030091" cy="19181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857" y="3910720"/>
            <a:ext cx="3828755" cy="2300686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5107FE9F-6A53-404C-974C-0B94C75A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260757"/>
            <a:ext cx="7541342" cy="369072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numbers concepts, such as rounding, ordering decimals and fractions, absolute value, and identification of patterns Level: Intermediate Skill Group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1026017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D5B713-6032-4FF5-9E81-EBBDFB8D2F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456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Proxima Nova</vt:lpstr>
      <vt:lpstr>Tw Cen MT</vt:lpstr>
      <vt:lpstr>Tw Cen MT Condensed</vt:lpstr>
      <vt:lpstr>Wingdings 3</vt:lpstr>
      <vt:lpstr>Integral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  <vt:lpstr>ROUNDING, Ordering, &amp; Absolute Value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Rounding, Ordering &amp; abs value</dc:title>
  <dc:creator>Hannah Mueller</dc:creator>
  <cp:lastModifiedBy>Hannah Mueller</cp:lastModifiedBy>
  <cp:revision>4</cp:revision>
  <dcterms:modified xsi:type="dcterms:W3CDTF">2018-03-01T16:22:55Z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