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4"/>
  </p:notesMasterIdLst>
  <p:sldIdLst>
    <p:sldId id="267" r:id="rId5"/>
    <p:sldId id="278" r:id="rId6"/>
    <p:sldId id="270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cnRDUGhouQWuKfeu1eIqw==" hashData="M6finPsOr1JbWhjR71mM3DeM+p2aei2lM+ex8rIchiMkFjX7sQnKiCUMHp+HXHc4h/NweRMVvRO+DzTTyC9xq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53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2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0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0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9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1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62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88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Recognize features of basic data presentations such as headings and units; Use a simple presentation of data to identify one two or more pieces of data either numerical of non-numerical; Find information in a body of scientific text. Level: Basic Skill Group: Interpretation of Data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DA38A-C75D-464C-8372-7D769D2E44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1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525" y="5629275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828" y="476848"/>
            <a:ext cx="8885694" cy="413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8408" y="339051"/>
            <a:ext cx="7100143" cy="5024519"/>
            <a:chOff x="870545" y="1587328"/>
            <a:chExt cx="5949705" cy="435191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0545" y="3928311"/>
              <a:ext cx="5823870" cy="201093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10687" y="1587328"/>
              <a:ext cx="5209563" cy="185536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6481" y="503945"/>
            <a:ext cx="7192070" cy="4805033"/>
            <a:chOff x="846857" y="1504244"/>
            <a:chExt cx="6221866" cy="427139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6857" y="3775045"/>
              <a:ext cx="6221866" cy="200059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68742" y="1504244"/>
              <a:ext cx="5209563" cy="185536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7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8935" y="307037"/>
            <a:ext cx="7089615" cy="5001942"/>
            <a:chOff x="976608" y="1522227"/>
            <a:chExt cx="5986254" cy="428574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76608" y="3743918"/>
              <a:ext cx="4685961" cy="206405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53299" y="1522227"/>
              <a:ext cx="5209563" cy="185536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9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787" y="672034"/>
            <a:ext cx="7257584" cy="34632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3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9201" y="511670"/>
            <a:ext cx="6673044" cy="4770013"/>
            <a:chOff x="874168" y="1497716"/>
            <a:chExt cx="5082015" cy="372686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4168" y="1497716"/>
              <a:ext cx="5082015" cy="175477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4168" y="3590489"/>
              <a:ext cx="4716124" cy="163409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7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23541" y="660864"/>
            <a:ext cx="7165009" cy="4593524"/>
            <a:chOff x="860270" y="1532042"/>
            <a:chExt cx="5548919" cy="346280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60270" y="1532042"/>
              <a:ext cx="5350623" cy="172045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60270" y="3906214"/>
              <a:ext cx="5548919" cy="108863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9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5753" y="673154"/>
            <a:ext cx="5988002" cy="4267335"/>
            <a:chOff x="867551" y="1501434"/>
            <a:chExt cx="4906944" cy="36577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67551" y="1501434"/>
              <a:ext cx="4543348" cy="200123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1107" y="4134033"/>
              <a:ext cx="4873388" cy="1025195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2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73137" y="299390"/>
            <a:ext cx="6373573" cy="5705625"/>
            <a:chOff x="875142" y="1341459"/>
            <a:chExt cx="4988763" cy="470446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5142" y="1341459"/>
              <a:ext cx="4988763" cy="238058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5142" y="3961790"/>
              <a:ext cx="4384755" cy="2084138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8188" y="5635924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8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16354-3A69-4F25-A5D3-0D4018E98D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On-screen Show (4:3)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Mueller</dc:creator>
  <cp:lastModifiedBy>Hannah Mueller</cp:lastModifiedBy>
  <cp:revision>3</cp:revision>
  <dcterms:modified xsi:type="dcterms:W3CDTF">2018-03-01T18:22:51Z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