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4"/>
  </p:notesMasterIdLst>
  <p:sldIdLst>
    <p:sldId id="267" r:id="rId5"/>
    <p:sldId id="278" r:id="rId6"/>
    <p:sldId id="270" r:id="rId7"/>
    <p:sldId id="272" r:id="rId8"/>
    <p:sldId id="273" r:id="rId9"/>
    <p:sldId id="274" r:id="rId10"/>
    <p:sldId id="275" r:id="rId11"/>
    <p:sldId id="276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XcnRDUGhouQWuKfeu1eIqw==" hashData="M6finPsOr1JbWhjR71mM3DeM+p2aei2lM+ex8rIchiMkFjX7sQnKiCUMHp+HXHc4h/NweRMVvRO+DzTTyC9xq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1536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cap="none">
                <a:solidFill>
                  <a:schemeClr val="bg1"/>
                </a:solidFill>
                <a:latin typeface="Proxima Nova" panose="02000506030000020004" pitchFamily="50" charset="0"/>
              </a:rPr>
              <a:t>Recognize features of basic data presentations such as headings and units; Use a simple presentation of data to identify one two or more pieces of data either numerical of non-numerical; Find information in a body of scientific text. Level: Basic Skill Group: Interpretation of Data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DA38A-C75D-464C-8372-7D769D2E44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223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cap="none">
                <a:solidFill>
                  <a:schemeClr val="bg1"/>
                </a:solidFill>
                <a:latin typeface="Proxima Nova" panose="02000506030000020004" pitchFamily="50" charset="0"/>
              </a:rPr>
              <a:t>Recognize features of basic data presentations such as headings and units; Use a simple presentation of data to identify one two or more pieces of data either numerical of non-numerical; Find information in a body of scientific text. Level: Basic Skill Group: Interpretation of Data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DA38A-C75D-464C-8372-7D769D2E449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000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cap="none">
                <a:solidFill>
                  <a:schemeClr val="bg1"/>
                </a:solidFill>
                <a:latin typeface="Proxima Nova" panose="02000506030000020004" pitchFamily="50" charset="0"/>
              </a:rPr>
              <a:t>Recognize features of basic data presentations such as headings and units; Use a simple presentation of data to identify one two or more pieces of data either numerical of non-numerical; Find information in a body of scientific text. Level: Basic Skill Group: Interpretation of Data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DA38A-C75D-464C-8372-7D769D2E449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007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cap="none">
                <a:solidFill>
                  <a:schemeClr val="bg1"/>
                </a:solidFill>
                <a:latin typeface="Proxima Nova" panose="02000506030000020004" pitchFamily="50" charset="0"/>
              </a:rPr>
              <a:t>Recognize features of basic data presentations such as headings and units; Use a simple presentation of data to identify one two or more pieces of data either numerical of non-numerical; Find information in a body of scientific text. Level: Basic Skill Group: Interpretation of Data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DA38A-C75D-464C-8372-7D769D2E449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087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cap="none">
                <a:solidFill>
                  <a:schemeClr val="bg1"/>
                </a:solidFill>
                <a:latin typeface="Proxima Nova" panose="02000506030000020004" pitchFamily="50" charset="0"/>
              </a:rPr>
              <a:t>Recognize features of basic data presentations such as headings and units; Use a simple presentation of data to identify one two or more pieces of data either numerical of non-numerical; Find information in a body of scientific text. Level: Basic Skill Group: Interpretation of Data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DA38A-C75D-464C-8372-7D769D2E449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0943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cap="none">
                <a:solidFill>
                  <a:schemeClr val="bg1"/>
                </a:solidFill>
                <a:latin typeface="Proxima Nova" panose="02000506030000020004" pitchFamily="50" charset="0"/>
              </a:rPr>
              <a:t>Recognize features of basic data presentations such as headings and units; Use a simple presentation of data to identify one two or more pieces of data either numerical of non-numerical; Find information in a body of scientific text. Level: Basic Skill Group: Interpretation of Data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DA38A-C75D-464C-8372-7D769D2E44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7126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cap="none">
                <a:solidFill>
                  <a:schemeClr val="bg1"/>
                </a:solidFill>
                <a:latin typeface="Proxima Nova" panose="02000506030000020004" pitchFamily="50" charset="0"/>
              </a:rPr>
              <a:t>Recognize features of basic data presentations such as headings and units; Use a simple presentation of data to identify one two or more pieces of data either numerical of non-numerical; Find information in a body of scientific text. Level: Basic Skill Group: Interpretation of Data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DA38A-C75D-464C-8372-7D769D2E449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5629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cap="none">
                <a:solidFill>
                  <a:schemeClr val="bg1"/>
                </a:solidFill>
                <a:latin typeface="Proxima Nova" panose="02000506030000020004" pitchFamily="50" charset="0"/>
              </a:rPr>
              <a:t>Recognize features of basic data presentations such as headings and units; Use a simple presentation of data to identify one two or more pieces of data either numerical of non-numerical; Find information in a body of scientific text. Level: Basic Skill Group: Interpretation of Data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DA38A-C75D-464C-8372-7D769D2E449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883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cap="none">
                <a:solidFill>
                  <a:schemeClr val="bg1"/>
                </a:solidFill>
                <a:latin typeface="Proxima Nova" panose="02000506030000020004" pitchFamily="50" charset="0"/>
              </a:rPr>
              <a:t>Recognize features of basic data presentations such as headings and units; Use a simple presentation of data to identify one two or more pieces of data either numerical of non-numerical; Find information in a body of scientific text. Level: Basic Skill Group: Interpretation of Data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DA38A-C75D-464C-8372-7D769D2E449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715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10525" y="5629275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1828" y="476848"/>
            <a:ext cx="8885694" cy="4138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85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88408" y="339051"/>
            <a:ext cx="7100143" cy="5024519"/>
            <a:chOff x="870545" y="1587328"/>
            <a:chExt cx="5949705" cy="4351917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70545" y="3928311"/>
              <a:ext cx="5823870" cy="2010934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610687" y="1587328"/>
              <a:ext cx="5209563" cy="1855365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08188" y="5635924"/>
            <a:ext cx="958014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087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96481" y="503945"/>
            <a:ext cx="7192070" cy="4805033"/>
            <a:chOff x="846857" y="1504244"/>
            <a:chExt cx="6221866" cy="4271396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46857" y="3775045"/>
              <a:ext cx="6221866" cy="200059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568742" y="1504244"/>
              <a:ext cx="5209563" cy="1855365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08188" y="5635924"/>
            <a:ext cx="958014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574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98935" y="307037"/>
            <a:ext cx="7089615" cy="5001942"/>
            <a:chOff x="976608" y="1522227"/>
            <a:chExt cx="5986254" cy="4285744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76608" y="3743918"/>
              <a:ext cx="4685961" cy="2064053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753299" y="1522227"/>
              <a:ext cx="5209563" cy="1855365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08188" y="5635924"/>
            <a:ext cx="958014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090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5787" y="672034"/>
            <a:ext cx="7257584" cy="346323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08188" y="5635924"/>
            <a:ext cx="958014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432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69201" y="511670"/>
            <a:ext cx="6673044" cy="4770013"/>
            <a:chOff x="874168" y="1497716"/>
            <a:chExt cx="5082015" cy="3726868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74168" y="1497716"/>
              <a:ext cx="5082015" cy="1754779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74168" y="3590489"/>
              <a:ext cx="4716124" cy="1634095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08188" y="5635924"/>
            <a:ext cx="958014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371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423541" y="660864"/>
            <a:ext cx="7165009" cy="4593524"/>
            <a:chOff x="860270" y="1532042"/>
            <a:chExt cx="5548919" cy="3462808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60270" y="1532042"/>
              <a:ext cx="5350623" cy="1720453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60270" y="3906214"/>
              <a:ext cx="5548919" cy="1088636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08188" y="5635924"/>
            <a:ext cx="958014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791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685753" y="673154"/>
            <a:ext cx="5988002" cy="4267335"/>
            <a:chOff x="867551" y="1501434"/>
            <a:chExt cx="4906944" cy="3657794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67551" y="1501434"/>
              <a:ext cx="4543348" cy="2001236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01107" y="4134033"/>
              <a:ext cx="4873388" cy="1025195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08188" y="5635924"/>
            <a:ext cx="958014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222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573137" y="299390"/>
            <a:ext cx="6373573" cy="5705625"/>
            <a:chOff x="875142" y="1341459"/>
            <a:chExt cx="4988763" cy="4704469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75142" y="1341459"/>
              <a:ext cx="4988763" cy="2380582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75142" y="3961790"/>
              <a:ext cx="4384755" cy="2084138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08188" y="5635924"/>
            <a:ext cx="958014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4846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FB16354-3A69-4F25-A5D3-0D4018E98D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459</Words>
  <Application>Microsoft Office PowerPoint</Application>
  <PresentationFormat>On-screen Show (4:3)</PresentationFormat>
  <Paragraphs>18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Proxima Nova</vt:lpstr>
      <vt:lpstr>Tw Cen MT</vt:lpstr>
      <vt:lpstr>Tw Cen MT Condensed</vt:lpstr>
      <vt:lpstr>Wingdings 3</vt:lpstr>
      <vt:lpstr>Integral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Mueller</dc:creator>
  <cp:lastModifiedBy>Hannah Mueller</cp:lastModifiedBy>
  <cp:revision>3</cp:revision>
  <dcterms:modified xsi:type="dcterms:W3CDTF">2018-03-01T18:22:51Z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