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34" r:id="rId6"/>
    <p:sldId id="336" r:id="rId7"/>
    <p:sldId id="335" r:id="rId8"/>
    <p:sldId id="338" r:id="rId9"/>
    <p:sldId id="339" r:id="rId10"/>
    <p:sldId id="340" r:id="rId11"/>
    <p:sldId id="34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1t6kgCvGbNZ731NbUYcrA==" hashData="NeinPHOqGmlyh2/0gQy5jc+yQaBMOvx4LeRm20IMwDDGZ6MAJxLLsEsq3VyTvwT8FZgBNCUaqQjZ9Cj7se9m3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Absolute Value Equations and Simultaneous Linear Equations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68995"/>
            <a:ext cx="7315200" cy="36083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linear equations and simple inequalities involving absolute value. Solve simultaneous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777" y="1501630"/>
            <a:ext cx="4455746" cy="165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Absolute Value Equations and Simultaneous Linear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7968" y="1558650"/>
            <a:ext cx="4703933" cy="175847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190F211-A226-4D7F-BC26-F5B7F6C5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8995"/>
            <a:ext cx="7315200" cy="36083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linear equations and simple inequalities involving absolute value. Solve simultaneous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Absolute Value Equations and Simultaneous Linear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421" y="1360391"/>
            <a:ext cx="4173583" cy="1391197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89E26B1-0D6E-49F6-8D20-A2628B2AF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8995"/>
            <a:ext cx="7315200" cy="36083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linear equations and simple inequalities involving absolute value. Solve simultaneous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408406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Absolute Value Equations and Simultaneous Linear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5" y="1543575"/>
            <a:ext cx="4102216" cy="122313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6DBF4F9-D08C-4698-B5B0-50343A7D4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8995"/>
            <a:ext cx="7315200" cy="36083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linear equations and simple inequalities involving absolute value. Solve simultaneous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03599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Absolute Value Equations and Simultaneous Linear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777" y="1501630"/>
            <a:ext cx="4455746" cy="16526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894" y="3808776"/>
            <a:ext cx="4465629" cy="1429784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D30B5FAB-5B19-4C0B-A08F-B42B48A58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8995"/>
            <a:ext cx="7315200" cy="36083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linear equations and simple inequalities involving absolute value. Solve simultaneous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499529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Proxima Nova" panose="02000506030000020004" pitchFamily="50" charset="0"/>
              </a:rPr>
              <a:t>Absolute Value Equations and Simultaneous Linear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7968" y="1558650"/>
            <a:ext cx="4703933" cy="17584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7693" y="3937025"/>
            <a:ext cx="4248314" cy="1992571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88AAFA80-0A7F-4A07-BE59-41B6C76D4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8995"/>
            <a:ext cx="7315200" cy="36083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linear equations and simple inequalities involving absolute value. Solve simultaneous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40111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Absolute Value Equations and Simultaneous Linear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421" y="1360391"/>
            <a:ext cx="4173583" cy="13911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3421" y="3416113"/>
            <a:ext cx="4518283" cy="184378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B46EBB8-5DFC-4FEB-B652-F6D0519A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8995"/>
            <a:ext cx="7315200" cy="36083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linear equations and simple inequalities involving absolute value. Solve simultaneous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408607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Proxima Nova" panose="02000506030000020004" pitchFamily="50" charset="0"/>
              </a:rPr>
              <a:t>Absolute Value Equations and Simultaneous Linear Equations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733" y="1335419"/>
            <a:ext cx="4362274" cy="13006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5" y="3153146"/>
            <a:ext cx="3699544" cy="3067143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42CC17D7-211D-42A2-98D7-A9026473F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68995"/>
            <a:ext cx="7315200" cy="36083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Solve linear equations and simple inequalities involving absolute value. Solve simultaneous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860171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3C73E1-6DA4-495A-8DF0-CF17E9FA99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1434</TotalTime>
  <Words>224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Absolute Value Equations and Simultaneous Linear Equations</vt:lpstr>
      <vt:lpstr>Absolute Value Equations and Simultaneous Linear Equations</vt:lpstr>
      <vt:lpstr>Absolute Value Equations and Simultaneous Linear Equations</vt:lpstr>
      <vt:lpstr>Absolute Value Equations and Simultaneous Linear Equations</vt:lpstr>
      <vt:lpstr>Absolute Value Equations and Simultaneous Linear Equations</vt:lpstr>
      <vt:lpstr>Absolute Value Equations and Simultaneous Linear Equations</vt:lpstr>
      <vt:lpstr>Absolute Value Equations and Simultaneous Linear Equations</vt:lpstr>
      <vt:lpstr>Absolute Value Equations and Simultaneous Linear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133</cp:revision>
  <dcterms:created xsi:type="dcterms:W3CDTF">2017-03-09T16:07:22Z</dcterms:created>
  <dcterms:modified xsi:type="dcterms:W3CDTF">2018-03-01T16:45:24Z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