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08" r:id="rId5"/>
    <p:sldId id="318" r:id="rId6"/>
    <p:sldId id="315" r:id="rId7"/>
    <p:sldId id="316" r:id="rId8"/>
    <p:sldId id="31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iTxpA9+hxdr04C+7eAC9A==" hashData="4hQMf5vutavLqcGFCVcIfJeqrIyBv/+Dy4ZGyRryuB1O6J3LUoa0LIOS36HU5gdp4vLeWIjbzDWsez8xASWd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6947" y="176645"/>
            <a:ext cx="7097633" cy="6073153"/>
            <a:chOff x="716332" y="1109085"/>
            <a:chExt cx="6036806" cy="5140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332" y="1109085"/>
              <a:ext cx="6036806" cy="47207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5823376"/>
              <a:ext cx="5793602" cy="426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3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32" y="3461991"/>
            <a:ext cx="4261896" cy="23699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1248" y="1382007"/>
            <a:ext cx="7600611" cy="1413148"/>
            <a:chOff x="716332" y="5216616"/>
            <a:chExt cx="6036806" cy="10836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035" b="-9991"/>
            <a:stretch/>
          </p:blipFill>
          <p:spPr>
            <a:xfrm>
              <a:off x="716332" y="5216616"/>
              <a:ext cx="6036806" cy="10836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5823376"/>
              <a:ext cx="5793602" cy="42642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65155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622" y="3221374"/>
            <a:ext cx="4213088" cy="273481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1248" y="1382007"/>
            <a:ext cx="7600611" cy="1413148"/>
            <a:chOff x="716332" y="5216616"/>
            <a:chExt cx="6036806" cy="10836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035" b="-9991"/>
            <a:stretch/>
          </p:blipFill>
          <p:spPr>
            <a:xfrm>
              <a:off x="716332" y="5216616"/>
              <a:ext cx="6036806" cy="10836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5823376"/>
              <a:ext cx="5793602" cy="4264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2657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7441" y="2419114"/>
            <a:ext cx="8256390" cy="3069867"/>
            <a:chOff x="504120" y="3074233"/>
            <a:chExt cx="8256390" cy="30698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5506" y="3074233"/>
              <a:ext cx="4045004" cy="30698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120" y="3126189"/>
              <a:ext cx="4084112" cy="227107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81248" y="760143"/>
            <a:ext cx="7600611" cy="1413148"/>
            <a:chOff x="716332" y="5216616"/>
            <a:chExt cx="6036806" cy="10836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035" b="-9991"/>
            <a:stretch/>
          </p:blipFill>
          <p:spPr>
            <a:xfrm>
              <a:off x="716332" y="5216616"/>
              <a:ext cx="6036806" cy="10836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5823376"/>
              <a:ext cx="5793602" cy="426422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427494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8900" y="2498530"/>
            <a:ext cx="8364099" cy="2995165"/>
            <a:chOff x="338900" y="2498531"/>
            <a:chExt cx="8364099" cy="29951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900" y="2498531"/>
              <a:ext cx="3961027" cy="25711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6940" y="2498531"/>
              <a:ext cx="3846059" cy="299516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6957" y="760143"/>
            <a:ext cx="7600611" cy="1413148"/>
            <a:chOff x="716332" y="5216616"/>
            <a:chExt cx="6036806" cy="108360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035" b="-9991"/>
            <a:stretch/>
          </p:blipFill>
          <p:spPr>
            <a:xfrm>
              <a:off x="716332" y="5216616"/>
              <a:ext cx="6036806" cy="10836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09" y="5823376"/>
              <a:ext cx="5793602" cy="426422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173192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85EE4D-4D67-4AA3-8B98-BD93AE3F2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1040</TotalTime>
  <Words>104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Draw Conclusions</vt:lpstr>
      <vt:lpstr>Draw 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101</cp:revision>
  <dcterms:created xsi:type="dcterms:W3CDTF">2017-03-09T16:07:22Z</dcterms:created>
  <dcterms:modified xsi:type="dcterms:W3CDTF">2018-03-01T17:51:09Z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