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67" r:id="rId5"/>
    <p:sldId id="272" r:id="rId6"/>
    <p:sldId id="273" r:id="rId7"/>
    <p:sldId id="27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uj7Put3Zc+FYcb86gW5Bag==" hashData="PAip67ttIfYtTaC0qaq3AL4+ojJyiGkMsnIvtOrRZWtUKKmQzCJ0XH27uUbr9FSK8ctkzhwpDepN1/lUplRjS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Unnecessary Words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Eliminate needless verbiage created by seemingly sophisticated phrasings. Level: Advanced. Skill Group: Word Choice.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6956" y="1542294"/>
            <a:ext cx="4074022" cy="3229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Unnecessary Words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Eliminate needless verbiage created by seemingly sophisticated phrasings. Level: Advanced. Skill Group: Word Choice.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4190" y="1557290"/>
            <a:ext cx="4114919" cy="2698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91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Unnecessary Words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Eliminate needless verbiage created by seemingly sophisticated phrasings. Level: Advanced. Skill Group: Word Choice.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0178" y="1387813"/>
            <a:ext cx="3874024" cy="307129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0178" y="4637134"/>
            <a:ext cx="3768088" cy="1479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510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Unnecessary Words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Eliminate needless verbiage created by seemingly sophisticated phrasings. Level: Advanced. Skill Group: Word Choice.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8412" y="1546298"/>
            <a:ext cx="4059646" cy="266237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63608" y="1571465"/>
            <a:ext cx="3830648" cy="3440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0305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9608CE-9C69-44C4-AE42-47AA289618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2309</TotalTime>
  <Words>88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Eliminate Unnecessary Words</vt:lpstr>
      <vt:lpstr>Eliminate Unnecessary Words</vt:lpstr>
      <vt:lpstr>Eliminate Unnecessary Words</vt:lpstr>
      <vt:lpstr>Eliminate Unnecessary Words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97</cp:revision>
  <dcterms:created xsi:type="dcterms:W3CDTF">2017-03-09T16:07:22Z</dcterms:created>
  <dcterms:modified xsi:type="dcterms:W3CDTF">2018-03-01T15:55:16Z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