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78" r:id="rId5"/>
    <p:sldId id="279" r:id="rId6"/>
    <p:sldId id="280" r:id="rId7"/>
    <p:sldId id="27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n/hodHVG2AoUHeTCIB19A==" hashData="6NEhm81PeSxWbMCMvze2gdLl9h9+0pqFNh/v0Fs78YR1V7YV03gqvnabiIc3L4Jy9FQpAOmRPq8PfxWOt0yHw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246" autoAdjust="0"/>
  </p:normalViewPr>
  <p:slideViewPr>
    <p:cSldViewPr snapToGrid="0">
      <p:cViewPr varScale="1">
        <p:scale>
          <a:sx n="110" d="100"/>
          <a:sy n="110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Intermediate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Intermediate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Intermediate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Intermediate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Intermediate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31" y="524459"/>
            <a:ext cx="8413276" cy="4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321002"/>
            <a:ext cx="9097822" cy="52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86" y="219909"/>
            <a:ext cx="8803438" cy="44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" b="3885"/>
          <a:stretch/>
        </p:blipFill>
        <p:spPr>
          <a:xfrm>
            <a:off x="354802" y="613770"/>
            <a:ext cx="5615692" cy="26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24" y="286770"/>
            <a:ext cx="5632948" cy="2792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24" y="3219825"/>
            <a:ext cx="5259405" cy="31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3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25FA6C-9201-49C8-9850-200FDE42F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1079</TotalTime>
  <Words>105</Words>
  <Application>Microsoft Office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110</cp:revision>
  <dcterms:created xsi:type="dcterms:W3CDTF">2017-03-09T16:07:22Z</dcterms:created>
  <dcterms:modified xsi:type="dcterms:W3CDTF">2018-03-01T18:50:44Z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