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308" r:id="rId5"/>
    <p:sldId id="319" r:id="rId6"/>
    <p:sldId id="318" r:id="rId7"/>
    <p:sldId id="315" r:id="rId8"/>
    <p:sldId id="316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+PmO/hGaNkusHOVxOHnwQ==" hashData="48dzUFNheeEDWr6if2ho0+FGV/PSSKHdR5bUzbHIDVNKj2V/42AlByC+w1QPsuHBz1CSfY4WK/x+jRD/jkwJA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88"/>
          <a:stretch/>
        </p:blipFill>
        <p:spPr>
          <a:xfrm>
            <a:off x="60152" y="106200"/>
            <a:ext cx="8810149" cy="42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5"/>
          <a:stretch/>
        </p:blipFill>
        <p:spPr>
          <a:xfrm>
            <a:off x="215664" y="180392"/>
            <a:ext cx="8579092" cy="37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565" y="1510019"/>
            <a:ext cx="4291779" cy="24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30" y="2866088"/>
            <a:ext cx="4865615" cy="2877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30" b="48288"/>
          <a:stretch/>
        </p:blipFill>
        <p:spPr>
          <a:xfrm>
            <a:off x="188551" y="1274956"/>
            <a:ext cx="8810149" cy="14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Events and ideas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17" y="3924129"/>
            <a:ext cx="3522747" cy="2323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76" y="1297775"/>
            <a:ext cx="4291779" cy="24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Summarize key events and ideas in more complex passages  Level: Intermediate Skill Group: Main Idea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5954" y="1732585"/>
            <a:ext cx="3080748" cy="2164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817" y="3890481"/>
            <a:ext cx="2766604" cy="22988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30" b="48288"/>
          <a:stretch/>
        </p:blipFill>
        <p:spPr>
          <a:xfrm>
            <a:off x="250755" y="292682"/>
            <a:ext cx="8810149" cy="142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09" y="1759663"/>
            <a:ext cx="4240687" cy="25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83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05897-63FB-48A3-B72A-AE72197F1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1048</TotalTime>
  <Words>111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Events and Ideas</vt:lpstr>
      <vt:lpstr>Events and Ideas</vt:lpstr>
      <vt:lpstr>Events and ideas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105</cp:revision>
  <dcterms:created xsi:type="dcterms:W3CDTF">2017-03-09T16:07:22Z</dcterms:created>
  <dcterms:modified xsi:type="dcterms:W3CDTF">2018-03-01T17:51:59Z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