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73" r:id="rId5"/>
    <p:sldId id="280" r:id="rId6"/>
    <p:sldId id="279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578mKU3tw8b0MBDK29gMQ==" hashData="P7cxnKC8hECAqGikdQi/xlaG7v7eKYTPM4uXsiHJOVUVIe2K3JYmWLZDCUsLKxewVjmIN5GDO1TTpZ+qsJC2N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0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2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Intermediate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41" y="229142"/>
            <a:ext cx="8809495" cy="2855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440" y="3534769"/>
            <a:ext cx="8168696" cy="19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9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85" y="38100"/>
            <a:ext cx="8816454" cy="3724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10" y="3928079"/>
            <a:ext cx="6867860" cy="2703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988" y="5535385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14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24" y="0"/>
            <a:ext cx="4814210" cy="2047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662" y="2161666"/>
            <a:ext cx="4773884" cy="1955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82" y="4345177"/>
            <a:ext cx="4885986" cy="228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6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56522" y="550590"/>
            <a:ext cx="4671238" cy="3922000"/>
            <a:chOff x="915830" y="1518407"/>
            <a:chExt cx="4671238" cy="3922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830" y="1518407"/>
              <a:ext cx="4671238" cy="198636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5830" y="4084821"/>
              <a:ext cx="4511847" cy="1355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87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513" y="400512"/>
            <a:ext cx="5517801" cy="3956945"/>
            <a:chOff x="815886" y="1410447"/>
            <a:chExt cx="5517801" cy="395694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886" y="1410447"/>
              <a:ext cx="5517801" cy="22605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886" y="4057956"/>
              <a:ext cx="5171056" cy="1309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11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74830" y="358200"/>
            <a:ext cx="5059307" cy="3762471"/>
            <a:chOff x="897622" y="1476463"/>
            <a:chExt cx="5059307" cy="37624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2" y="1476463"/>
              <a:ext cx="5059307" cy="236569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6012" y="4120671"/>
              <a:ext cx="4596944" cy="1118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8832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C0BDA-B6C5-43AE-A829-3E8B75970B8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8D7C90A-C173-4329-932B-0B40DEADE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