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37" r:id="rId5"/>
    <p:sldId id="334" r:id="rId6"/>
    <p:sldId id="336" r:id="rId7"/>
    <p:sldId id="338" r:id="rId8"/>
    <p:sldId id="343" r:id="rId9"/>
    <p:sldId id="339" r:id="rId10"/>
    <p:sldId id="340" r:id="rId11"/>
    <p:sldId id="341" r:id="rId12"/>
    <p:sldId id="342" r:id="rId13"/>
    <p:sldId id="34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1CTunwUMGk6pQry2DdoIQ==" hashData="CS0drJOi/mfs3x4PzMui+h8f+mzWZ8yLBEselvnZ/Nq5ssikUmOlbeo5AdfWUZ5R7EMd3pp31CdUFXgj2FrMb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7" y="1576947"/>
            <a:ext cx="4043495" cy="313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19" y="1551963"/>
            <a:ext cx="4281481" cy="18883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691" y="3650634"/>
            <a:ext cx="3691157" cy="244839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4363EE01-A0F8-4A6B-BFA0-E6E445D6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22801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1518406"/>
            <a:ext cx="4563611" cy="200553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59D1E64-5684-4176-91E5-35ABDC51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468" y="1521560"/>
            <a:ext cx="4524431" cy="247914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655DCBC-A941-46D4-826F-3A308AA8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08406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8" y="1554778"/>
            <a:ext cx="4858135" cy="159109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BC5A474-1818-4A34-B836-ADE9FF982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60137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19" y="1551963"/>
            <a:ext cx="4281481" cy="188833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D0E7D1F-200D-426F-BA21-A554B5A7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99522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3" y="1257146"/>
            <a:ext cx="3993162" cy="3093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815" y="4613170"/>
            <a:ext cx="3770853" cy="118900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7F8C23E-518B-4F4C-B499-0F41982A5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17145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1518406"/>
            <a:ext cx="4563611" cy="20055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0850" y="4192696"/>
            <a:ext cx="4344823" cy="102801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AB541EC-F754-409A-BBFD-6F49C2DB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84748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690" y="1521560"/>
            <a:ext cx="4205649" cy="23044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2" y="4177716"/>
            <a:ext cx="3786830" cy="1610688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1BF742FD-C785-4689-A4E4-1588A6D40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12242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8" y="1554778"/>
            <a:ext cx="4960593" cy="1624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3709011"/>
            <a:ext cx="4398191" cy="126337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FE226A-265C-482B-8FB3-66EE9E94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the relationship between an event probability and the probability of its complement. (Basic) Determine the probability of events and common situations. (Intermediate)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Basic;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255884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595D31F-8D35-47B7-9367-685A82C068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1464</TotalTime>
  <Words>410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138</cp:revision>
  <dcterms:created xsi:type="dcterms:W3CDTF">2017-03-09T16:07:22Z</dcterms:created>
  <dcterms:modified xsi:type="dcterms:W3CDTF">2018-03-01T16:53:05Z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