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sldIdLst>
    <p:sldId id="272" r:id="rId5"/>
    <p:sldId id="267" r:id="rId6"/>
    <p:sldId id="273" r:id="rId7"/>
    <p:sldId id="274" r:id="rId8"/>
    <p:sldId id="275" r:id="rId9"/>
    <p:sldId id="27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n9fANl2CXg8QCqnKqoBzkw==" hashData="hJXSUSlLI+rr/EnJrX8qWIkks9+NU0yKTPiVWxtOjTYU3tyvN0/5AX3ikHx+H24G4y2ETEFMY/dzd4AZsOPzJ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5539" y="1559699"/>
            <a:ext cx="4361170" cy="2797812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0030"/>
            <a:ext cx="7315200" cy="34979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 and punctuation to eliminate fragments and join clauses.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3472917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0115" y="1515974"/>
            <a:ext cx="4753196" cy="2638337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0030"/>
            <a:ext cx="7315200" cy="34979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 and punctuation to eliminate fragments and join clauses.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663" y="1531001"/>
            <a:ext cx="4479915" cy="2250777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0030"/>
            <a:ext cx="7315200" cy="34979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 and punctuation to eliminate fragments and join clauses.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3892510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7150" y="1399676"/>
            <a:ext cx="4364255" cy="279979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7150" y="4547400"/>
            <a:ext cx="4215428" cy="1578288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0030"/>
            <a:ext cx="7315200" cy="34979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 and punctuation to eliminate fragments and join clauses.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2079235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4233" y="1515975"/>
            <a:ext cx="4190825" cy="23261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49308" y="1515975"/>
            <a:ext cx="3747959" cy="4016574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0030"/>
            <a:ext cx="7315200" cy="34979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 and punctuation to eliminate fragments and join clauses.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3644151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2274" y="1360702"/>
            <a:ext cx="4324551" cy="21727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2273" y="4089470"/>
            <a:ext cx="4610351" cy="1329197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0030"/>
            <a:ext cx="7315200" cy="34979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 and punctuation to eliminate fragments and join clauses.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38525179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CD62CA-3CA9-4CE6-80C0-3B1F3CA33D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2341</TotalTime>
  <Words>150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Proxima Nova</vt:lpstr>
      <vt:lpstr>Tw Cen MT</vt:lpstr>
      <vt:lpstr>Tw Cen MT Condensed</vt:lpstr>
      <vt:lpstr>Wingdings 3</vt:lpstr>
      <vt:lpstr>Integral</vt:lpstr>
      <vt:lpstr>Eliminate fragments</vt:lpstr>
      <vt:lpstr>Eliminate fragments</vt:lpstr>
      <vt:lpstr>Eliminate fragments</vt:lpstr>
      <vt:lpstr>Eliminate fragments</vt:lpstr>
      <vt:lpstr>Eliminate fragments</vt:lpstr>
      <vt:lpstr>Eliminate fragments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101</cp:revision>
  <dcterms:created xsi:type="dcterms:W3CDTF">2017-03-09T16:07:22Z</dcterms:created>
  <dcterms:modified xsi:type="dcterms:W3CDTF">2018-03-01T15:56:50Z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