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5"/>
  </p:notesMasterIdLst>
  <p:sldIdLst>
    <p:sldId id="337" r:id="rId5"/>
    <p:sldId id="339" r:id="rId6"/>
    <p:sldId id="334" r:id="rId7"/>
    <p:sldId id="336" r:id="rId8"/>
    <p:sldId id="338" r:id="rId9"/>
    <p:sldId id="340" r:id="rId10"/>
    <p:sldId id="341" r:id="rId11"/>
    <p:sldId id="342" r:id="rId12"/>
    <p:sldId id="343" r:id="rId13"/>
    <p:sldId id="34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WRqzfHm55jqrgUHTlR+xew==" hashData="papyDNHG72zHsc0ewILxz0I4WMPUQjSM3XfCipiQwoRUz1Pj+lItKRLUXeG8QlyH6k/NHgRi2XbXORKlV/922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82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DEDBB-BB83-47F0-9F61-320F2A5D8FB7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DA38A-C75D-464C-8372-7D769D2E4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F0606C-7CC6-44E9-9163-4FFCFBECAB9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5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FD27-CC3C-4A02-A8BC-7A83240DBD56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7722-B71F-41EF-996B-A45B36FE4C78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6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4B79-3142-4FE9-AC1A-FE2214E046E9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8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55D5-D82B-4F04-9666-4AD4A6D917D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3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277FD-D0DE-4DBE-B879-5529C4DA1CE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7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A5F7-22B5-4D8E-A7A3-E90DC2716680}" type="datetime1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BB407-1D8F-44F2-8250-068FECF287F8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C3BE-5A08-45E3-A6C3-6F8B38F8B7CC}" type="datetime1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0E5E-A9EB-4C9C-8CBC-FB12DE60368E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5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74D-AB40-4585-9427-BF204FB9644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3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B397D5F-9E79-4539-A838-66EE32376B5C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2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2454" y="1483539"/>
            <a:ext cx="3951216" cy="214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450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3605" y="1324908"/>
            <a:ext cx="4013621" cy="14005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3939" y="3415114"/>
            <a:ext cx="2964997" cy="754480"/>
          </a:xfrm>
          <a:prstGeom prst="rect">
            <a:avLst/>
          </a:prstGeom>
        </p:spPr>
      </p:pic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1F6EAC4D-B388-4B0B-AC83-54860030B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356669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4079" y="1404974"/>
            <a:ext cx="4476486" cy="1604777"/>
          </a:xfrm>
          <a:prstGeom prst="rect">
            <a:avLst/>
          </a:prstGeom>
        </p:spPr>
      </p:pic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C1B2517C-FEEC-422B-AAAD-8A31B089C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3396342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1974" y="1577129"/>
            <a:ext cx="4088059" cy="1157681"/>
          </a:xfrm>
          <a:prstGeom prst="rect">
            <a:avLst/>
          </a:prstGeom>
        </p:spPr>
      </p:pic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8B9A4B-F082-4CF3-9263-6C03A84D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1516261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5940" y="1405364"/>
            <a:ext cx="4376887" cy="1522394"/>
          </a:xfrm>
          <a:prstGeom prst="rect">
            <a:avLst/>
          </a:prstGeom>
        </p:spPr>
      </p:pic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1687132-109D-48A3-A7BA-5FC8F76E9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4084069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3605" y="1324908"/>
            <a:ext cx="4013621" cy="1400587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3273E95F-5FE4-4306-8096-FB1FA2C4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260626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4789" y="1327020"/>
            <a:ext cx="4333860" cy="2347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2454" y="4135771"/>
            <a:ext cx="3897254" cy="1922410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34F1185F-38AF-4685-913F-A79E2E825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2782889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4078" y="1404974"/>
            <a:ext cx="4762589" cy="17073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4078" y="3643191"/>
            <a:ext cx="4409890" cy="1311123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C4C24C38-6E14-466F-B43A-A239F6B93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2045229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1974" y="1436898"/>
            <a:ext cx="4088059" cy="11576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3113" y="3168283"/>
            <a:ext cx="3700832" cy="2965615"/>
          </a:xfrm>
          <a:prstGeom prst="rect">
            <a:avLst/>
          </a:prstGeom>
        </p:spPr>
      </p:pic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CFAE98CF-BC0B-41A6-82D7-189CEB44D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351761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Exponents and Radicals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5940" y="1405364"/>
            <a:ext cx="4376887" cy="15223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1001" y="3435109"/>
            <a:ext cx="2780836" cy="696286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DDC74756-4631-4446-B7C8-65B75FB2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09359"/>
            <a:ext cx="7315200" cy="320469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Work with simple exponents, such as squares and square roots, cubes and cube roots, and positive exponents.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 Skill Group: Algebra</a:t>
            </a:r>
          </a:p>
        </p:txBody>
      </p:sp>
    </p:spTree>
    <p:extLst>
      <p:ext uri="{BB962C8B-B14F-4D97-AF65-F5344CB8AC3E}">
        <p14:creationId xmlns:p14="http://schemas.microsoft.com/office/powerpoint/2010/main" val="2318959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4F703B1FFA6428AE2A97D2066C7C7" ma:contentTypeVersion="6" ma:contentTypeDescription="Create a new document." ma:contentTypeScope="" ma:versionID="70fe1ab855270713482174bcc20ce854">
  <xsd:schema xmlns:xsd="http://www.w3.org/2001/XMLSchema" xmlns:xs="http://www.w3.org/2001/XMLSchema" xmlns:p="http://schemas.microsoft.com/office/2006/metadata/properties" xmlns:ns2="889279b4-ccd5-4a20-a9b4-9abd8dc79fd9" xmlns:ns3="d6564f61-0f22-41e3-8c84-6488cb0fc30b" targetNamespace="http://schemas.microsoft.com/office/2006/metadata/properties" ma:root="true" ma:fieldsID="5da6788413d1c17914d7e8a61670ddc0" ns2:_="" ns3:_="">
    <xsd:import namespace="889279b4-ccd5-4a20-a9b4-9abd8dc79fd9"/>
    <xsd:import namespace="d6564f61-0f22-41e3-8c84-6488cb0fc3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279b4-ccd5-4a20-a9b4-9abd8dc79f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64f61-0f22-41e3-8c84-6488cb0fc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DC0BDA-B6C5-43AE-A829-3E8B75970B8C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89279b4-ccd5-4a20-a9b4-9abd8dc79fd9"/>
    <ds:schemaRef ds:uri="d6564f61-0f22-41e3-8c84-6488cb0fc30b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7331A26-338B-4DA5-9DED-DD03785B22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9279b4-ccd5-4a20-a9b4-9abd8dc79fd9"/>
    <ds:schemaRef ds:uri="d6564f61-0f22-41e3-8c84-6488cb0fc3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AC6AF9-DD3F-4374-842F-2966E8A2CB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1476</TotalTime>
  <Words>310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Proxima Nova</vt:lpstr>
      <vt:lpstr>Tw Cen MT</vt:lpstr>
      <vt:lpstr>Tw Cen MT Condensed</vt:lpstr>
      <vt:lpstr>Wingdings 3</vt:lpstr>
      <vt:lpstr>Integral</vt:lpstr>
      <vt:lpstr>Exponents and Radicals</vt:lpstr>
      <vt:lpstr>Exponents and Radicals</vt:lpstr>
      <vt:lpstr>Exponents and Radicals</vt:lpstr>
      <vt:lpstr>Exponents and Radicals</vt:lpstr>
      <vt:lpstr>Exponents and Radicals</vt:lpstr>
      <vt:lpstr>Exponents and Radicals</vt:lpstr>
      <vt:lpstr>Exponents and Radicals</vt:lpstr>
      <vt:lpstr>Exponents and Radicals</vt:lpstr>
      <vt:lpstr>Exponents and Radicals</vt:lpstr>
      <vt:lpstr>Exponents and Radicals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(ENGLISH) Organization Basic</dc:title>
  <dc:creator>Hannah Mueller</dc:creator>
  <cp:lastModifiedBy>Hannah Mueller</cp:lastModifiedBy>
  <cp:revision>139</cp:revision>
  <dcterms:created xsi:type="dcterms:W3CDTF">2017-03-09T16:07:22Z</dcterms:created>
  <dcterms:modified xsi:type="dcterms:W3CDTF">2018-03-01T16:54:05Z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0x010100C764F703B1FFA6428AE2A97D2066C7C7</vt:lpwstr>
  </property>
</Properties>
</file>