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319" r:id="rId5"/>
    <p:sldId id="320" r:id="rId6"/>
    <p:sldId id="318" r:id="rId7"/>
    <p:sldId id="315" r:id="rId8"/>
    <p:sldId id="316" r:id="rId9"/>
    <p:sldId id="31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u7FKs2Vm8+T3UKkAWqstw==" hashData="43TrfgsHQLtGQQ6T2mwsJxOstcUPvdC0s80iznQDlJnZoUA5cbzagNwJgARzJOw90HTc+P/os6TB8D46kt145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288"/>
          <a:stretch/>
        </p:blipFill>
        <p:spPr>
          <a:xfrm>
            <a:off x="60152" y="106200"/>
            <a:ext cx="8810149" cy="42187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details, which may appear in different parts of a passage, that support important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96126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315"/>
          <a:stretch/>
        </p:blipFill>
        <p:spPr>
          <a:xfrm>
            <a:off x="215664" y="180392"/>
            <a:ext cx="8579092" cy="3788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details, which may appear in different parts of a passage, that support important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345575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details, which may appear in different parts of a passage, that support important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Supporting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68412" y="1569861"/>
            <a:ext cx="7682487" cy="3701778"/>
            <a:chOff x="568412" y="1569861"/>
            <a:chExt cx="7682487" cy="37017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5677" y="2354594"/>
              <a:ext cx="4049944" cy="29170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986" r="4981" b="66513"/>
            <a:stretch/>
          </p:blipFill>
          <p:spPr>
            <a:xfrm>
              <a:off x="568412" y="1569861"/>
              <a:ext cx="7682487" cy="63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947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99305" y="1566139"/>
            <a:ext cx="7965074" cy="3624645"/>
            <a:chOff x="499305" y="1566139"/>
            <a:chExt cx="7965074" cy="36246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2612" y="3188250"/>
              <a:ext cx="4345499" cy="200253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5218" r="1423" b="49197"/>
            <a:stretch/>
          </p:blipFill>
          <p:spPr>
            <a:xfrm>
              <a:off x="499305" y="1566139"/>
              <a:ext cx="7965074" cy="1166071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details, which may appear in different parts of a passage, that support important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Supporting Details</a:t>
            </a:r>
          </a:p>
        </p:txBody>
      </p:sp>
    </p:spTree>
    <p:extLst>
      <p:ext uri="{BB962C8B-B14F-4D97-AF65-F5344CB8AC3E}">
        <p14:creationId xmlns:p14="http://schemas.microsoft.com/office/powerpoint/2010/main" val="326572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97" y="2092772"/>
            <a:ext cx="3824391" cy="2754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507" y="2202786"/>
            <a:ext cx="3343688" cy="14901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details, which may appear in different parts of a passage, that support important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Supporting Details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86" r="4981" b="66513"/>
          <a:stretch/>
        </p:blipFill>
        <p:spPr>
          <a:xfrm>
            <a:off x="568412" y="1366355"/>
            <a:ext cx="7682487" cy="6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Identify Details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76" y="2703454"/>
            <a:ext cx="4345499" cy="20025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2775" y="2711605"/>
            <a:ext cx="3523379" cy="20697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07494"/>
            <a:ext cx="7315200" cy="330724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Discern details, which may appear in different parts of a passage, that support important points </a:t>
            </a:r>
          </a:p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Level: Intermediate Skill Group: Supporting Details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18" r="1423" b="49197"/>
          <a:stretch/>
        </p:blipFill>
        <p:spPr>
          <a:xfrm>
            <a:off x="480406" y="1323741"/>
            <a:ext cx="7965074" cy="11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83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04BFBDD-B34F-407A-B8BA-EFC06BA36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1052</TotalTime>
  <Words>158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Identify Details</vt:lpstr>
      <vt:lpstr>Identify Details</vt:lpstr>
      <vt:lpstr>Identify Details</vt:lpstr>
      <vt:lpstr>Identify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105</cp:revision>
  <dcterms:created xsi:type="dcterms:W3CDTF">2017-03-09T16:07:22Z</dcterms:created>
  <dcterms:modified xsi:type="dcterms:W3CDTF">2018-03-01T17:52:47Z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