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2"/>
  </p:notesMasterIdLst>
  <p:sldIdLst>
    <p:sldId id="282" r:id="rId5"/>
    <p:sldId id="283" r:id="rId6"/>
    <p:sldId id="279" r:id="rId7"/>
    <p:sldId id="275" r:id="rId8"/>
    <p:sldId id="276" r:id="rId9"/>
    <p:sldId id="277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7wOA0AAnh8Z5B+2ootOGvQ==" hashData="d9qjFFhoXkqidBhFAs2Hl5sbwMPEPOcfgmp8jOEyZjvkbkZHnCIfmnCYnZodS92XqomUP7f1VyILqOtSJnfd1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7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7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80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5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71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06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0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041" y="229142"/>
            <a:ext cx="8809495" cy="2855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440" y="3534769"/>
            <a:ext cx="8168696" cy="199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8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816454" cy="37240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420" y="3819525"/>
            <a:ext cx="6867860" cy="27038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988" y="5535385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3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937" y="257587"/>
            <a:ext cx="5550391" cy="32635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937" y="3714414"/>
            <a:ext cx="6065541" cy="257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9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80457" y="68049"/>
            <a:ext cx="8963543" cy="6651463"/>
            <a:chOff x="554887" y="1151724"/>
            <a:chExt cx="7982455" cy="608779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940" y="1151724"/>
              <a:ext cx="7923402" cy="507781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554887" y="1722143"/>
              <a:ext cx="5709009" cy="5517375"/>
              <a:chOff x="554887" y="1722143"/>
              <a:chExt cx="5709009" cy="551737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13940" y="1722143"/>
                <a:ext cx="5649956" cy="5517375"/>
                <a:chOff x="613940" y="1722143"/>
                <a:chExt cx="5649956" cy="5517375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5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606779" y="4703390"/>
                  <a:ext cx="2597000" cy="2403996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6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13940" y="4703390"/>
                  <a:ext cx="2733656" cy="2536128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606779" y="1722143"/>
                  <a:ext cx="2657117" cy="2357856"/>
                </a:xfrm>
                <a:prstGeom prst="rect">
                  <a:avLst/>
                </a:prstGeom>
              </p:spPr>
            </p:pic>
          </p:grpSp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4887" y="1868507"/>
                <a:ext cx="2683324" cy="221149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8788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4358" y="273500"/>
            <a:ext cx="5599713" cy="5595037"/>
            <a:chOff x="855678" y="1338026"/>
            <a:chExt cx="4686872" cy="468526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5678" y="1338026"/>
              <a:ext cx="4686872" cy="27558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789" y="4320329"/>
              <a:ext cx="4604313" cy="1702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1602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1988" y="161708"/>
            <a:ext cx="5753970" cy="4887963"/>
            <a:chOff x="796955" y="1568741"/>
            <a:chExt cx="4773335" cy="404337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623" y="1568741"/>
              <a:ext cx="4672667" cy="19853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6955" y="4205083"/>
              <a:ext cx="4580388" cy="1407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728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5008672"/>
            <a:ext cx="8557475" cy="132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77929" y="50540"/>
            <a:ext cx="6619164" cy="5068133"/>
            <a:chOff x="554887" y="1151724"/>
            <a:chExt cx="7982455" cy="60877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940" y="1151724"/>
              <a:ext cx="7923402" cy="507781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554887" y="1722143"/>
              <a:ext cx="5709009" cy="5517375"/>
              <a:chOff x="554887" y="1722143"/>
              <a:chExt cx="5709009" cy="551737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13940" y="1722143"/>
                <a:ext cx="5649956" cy="5517375"/>
                <a:chOff x="613940" y="1722143"/>
                <a:chExt cx="5649956" cy="5517375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5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606779" y="4703390"/>
                  <a:ext cx="2597000" cy="2403996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6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13940" y="4703390"/>
                  <a:ext cx="2733656" cy="2536128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606779" y="1722143"/>
                  <a:ext cx="2657117" cy="2357856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4887" y="1868507"/>
                <a:ext cx="2683324" cy="2211492"/>
              </a:xfrm>
              <a:prstGeom prst="rect">
                <a:avLst/>
              </a:prstGeom>
            </p:spPr>
          </p:pic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4316" y="6045150"/>
            <a:ext cx="709684" cy="8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77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718F4D-9088-42ED-A968-B00821B80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On-screen Show (4:3)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