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2" r:id="rId5"/>
    <p:sldId id="267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S0ncErymaT+nPv5o6bDyg==" hashData="/KONG5aqzAsjLMLThyRfVYrF983KhbPrXO2FYXYEjFV8hasQ08mmPfZ4y/PZYTpFL0dfw4FFPjeqN8R++YsV1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1404"/>
            <a:ext cx="7315200" cy="3584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982" y="1517755"/>
            <a:ext cx="4785877" cy="221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541" y="1570315"/>
            <a:ext cx="4430134" cy="2200174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1404"/>
            <a:ext cx="7315200" cy="3584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4" y="1491417"/>
            <a:ext cx="4963905" cy="1985561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1404"/>
            <a:ext cx="7315200" cy="3584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89251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4694" y="1348820"/>
            <a:ext cx="4955459" cy="2297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433" y="4311942"/>
            <a:ext cx="4987013" cy="1220608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1404"/>
            <a:ext cx="7315200" cy="3584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246055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9208" y="1394146"/>
            <a:ext cx="4443899" cy="22070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216" y="4032796"/>
            <a:ext cx="4869989" cy="1250404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1404"/>
            <a:ext cx="7315200" cy="3584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226203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Run-ons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677" y="1291904"/>
            <a:ext cx="5152241" cy="2060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677" y="4111480"/>
            <a:ext cx="4975812" cy="144671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1404"/>
            <a:ext cx="7315200" cy="3584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271964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6CD3-7FEE-4FF1-8DE3-C9A5FA8B74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2356</TotalTime>
  <Words>162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Fragments and Run-ons</vt:lpstr>
      <vt:lpstr>eliminate Fragments and Run-ons</vt:lpstr>
      <vt:lpstr>eliminate Fragments and Run-ons</vt:lpstr>
      <vt:lpstr>eliminate Fragments and Run-ons</vt:lpstr>
      <vt:lpstr>eliminate Fragments and Run-ons</vt:lpstr>
      <vt:lpstr>eliminate Fragments and Run-ons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104</cp:revision>
  <dcterms:created xsi:type="dcterms:W3CDTF">2017-03-09T16:07:22Z</dcterms:created>
  <dcterms:modified xsi:type="dcterms:W3CDTF">2018-03-01T15:57:48Z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