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1"/>
  </p:notesMasterIdLst>
  <p:sldIdLst>
    <p:sldId id="272" r:id="rId5"/>
    <p:sldId id="267" r:id="rId6"/>
    <p:sldId id="273" r:id="rId7"/>
    <p:sldId id="274" r:id="rId8"/>
    <p:sldId id="275" r:id="rId9"/>
    <p:sldId id="27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mS0ncErymaT+nPv5o6bDyg==" hashData="/KONG5aqzAsjLMLThyRfVYrF983KhbPrXO2FYXYEjFV8hasQ08mmPfZ4y/PZYTpFL0dfw4FFPjeqN8R++YsV1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6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 and Run-ons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71404"/>
            <a:ext cx="7315200" cy="35842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conjunctions and punctuation to eliminate fragments and join clauses.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Basic. Skill Group: Sentence Structure and Formation.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1982" y="1517755"/>
            <a:ext cx="4785877" cy="221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917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 and Run-ons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9541" y="1570315"/>
            <a:ext cx="4430134" cy="2200174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71404"/>
            <a:ext cx="7315200" cy="35842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conjunctions and punctuation to eliminate fragments and join clauses.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Basic. Skill Group: Sentence Structure and Formation.</a:t>
            </a:r>
          </a:p>
        </p:txBody>
      </p:sp>
    </p:spTree>
    <p:extLst>
      <p:ext uri="{BB962C8B-B14F-4D97-AF65-F5344CB8AC3E}">
        <p14:creationId xmlns:p14="http://schemas.microsoft.com/office/powerpoint/2010/main" val="160985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 and Run-ons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2454" y="1491417"/>
            <a:ext cx="4963905" cy="1985561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71404"/>
            <a:ext cx="7315200" cy="35842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conjunctions and punctuation to eliminate fragments and join clauses.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Basic. Skill Group: Sentence Structure and Formation.</a:t>
            </a:r>
          </a:p>
        </p:txBody>
      </p:sp>
    </p:spTree>
    <p:extLst>
      <p:ext uri="{BB962C8B-B14F-4D97-AF65-F5344CB8AC3E}">
        <p14:creationId xmlns:p14="http://schemas.microsoft.com/office/powerpoint/2010/main" val="3892510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 and Run-ons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4694" y="1348820"/>
            <a:ext cx="4955459" cy="229749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9433" y="4311942"/>
            <a:ext cx="4987013" cy="1220608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71404"/>
            <a:ext cx="7315200" cy="35842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conjunctions and punctuation to eliminate fragments and join clauses.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Basic. Skill Group: Sentence Structure and Formation.</a:t>
            </a:r>
          </a:p>
        </p:txBody>
      </p:sp>
    </p:spTree>
    <p:extLst>
      <p:ext uri="{BB962C8B-B14F-4D97-AF65-F5344CB8AC3E}">
        <p14:creationId xmlns:p14="http://schemas.microsoft.com/office/powerpoint/2010/main" val="2460550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 and Run-ons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9208" y="1394146"/>
            <a:ext cx="4443899" cy="220701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5216" y="4032796"/>
            <a:ext cx="4869989" cy="1250404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71404"/>
            <a:ext cx="7315200" cy="35842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conjunctions and punctuation to eliminate fragments and join clauses.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Basic. Skill Group: Sentence Structure and Formation.</a:t>
            </a:r>
          </a:p>
        </p:txBody>
      </p:sp>
    </p:spTree>
    <p:extLst>
      <p:ext uri="{BB962C8B-B14F-4D97-AF65-F5344CB8AC3E}">
        <p14:creationId xmlns:p14="http://schemas.microsoft.com/office/powerpoint/2010/main" val="2262035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 and Run-ons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6677" y="1291904"/>
            <a:ext cx="5152241" cy="206089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6677" y="4111480"/>
            <a:ext cx="4975812" cy="1446713"/>
          </a:xfrm>
          <a:prstGeom prst="rect">
            <a:avLst/>
          </a:prstGeom>
        </p:spPr>
      </p:pic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71404"/>
            <a:ext cx="7315200" cy="35842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conjunctions and punctuation to eliminate fragments and join clauses.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Basic. Skill Group: Sentence Structure and Formation.</a:t>
            </a:r>
          </a:p>
        </p:txBody>
      </p:sp>
    </p:spTree>
    <p:extLst>
      <p:ext uri="{BB962C8B-B14F-4D97-AF65-F5344CB8AC3E}">
        <p14:creationId xmlns:p14="http://schemas.microsoft.com/office/powerpoint/2010/main" val="2719640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7E16CD3-7FEE-4FF1-8DE3-C9A5FA8B74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2356</TotalTime>
  <Words>162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Proxima Nova</vt:lpstr>
      <vt:lpstr>Tw Cen MT</vt:lpstr>
      <vt:lpstr>Tw Cen MT Condensed</vt:lpstr>
      <vt:lpstr>Wingdings 3</vt:lpstr>
      <vt:lpstr>Integral</vt:lpstr>
      <vt:lpstr>eliminate Fragments and Run-ons</vt:lpstr>
      <vt:lpstr>eliminate Fragments and Run-ons</vt:lpstr>
      <vt:lpstr>eliminate Fragments and Run-ons</vt:lpstr>
      <vt:lpstr>eliminate Fragments and Run-ons</vt:lpstr>
      <vt:lpstr>eliminate Fragments and Run-ons</vt:lpstr>
      <vt:lpstr>eliminate Fragments and Run-ons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104</cp:revision>
  <dcterms:created xsi:type="dcterms:W3CDTF">2017-03-09T16:07:22Z</dcterms:created>
  <dcterms:modified xsi:type="dcterms:W3CDTF">2018-03-01T15:57:48Z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