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9" r:id="rId6"/>
    <p:sldId id="334" r:id="rId7"/>
    <p:sldId id="336" r:id="rId8"/>
    <p:sldId id="340" r:id="rId9"/>
    <p:sldId id="341" r:id="rId10"/>
    <p:sldId id="342" r:id="rId11"/>
    <p:sldId id="34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DA5NKg2v06g2QTDDjodiQ==" hashData="sggauOr4vBOEe/2XOW+p9stLo4RPxgHmztKUmCDRM9FB3geRMBvofl3dCgYmgMa+PPaxnz3q13ZdaeUoyQoV9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50" y="1527784"/>
            <a:ext cx="4290968" cy="150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0CC87FA-206B-429C-B73C-D2935559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06" y="1335075"/>
            <a:ext cx="4875992" cy="250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EA329B4-BB15-4083-B7B3-6D13958C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469463"/>
            <a:ext cx="5801379" cy="19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535186"/>
            <a:ext cx="4353887" cy="217178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AA934C6-27FE-4AAD-8DFF-20A6BCDB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406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50" y="1527784"/>
            <a:ext cx="4290968" cy="15004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317" y="3378792"/>
            <a:ext cx="3913464" cy="100743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829CA5D-0FB4-4EFD-9DD0-C16772CA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54719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415" y="3880042"/>
            <a:ext cx="3645417" cy="196420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C693F88-538D-4FDE-BA7D-6E39AAEE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806" y="1335075"/>
            <a:ext cx="4875992" cy="250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3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1371" y="3711482"/>
            <a:ext cx="3685477" cy="154365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B03591E-27E7-4E4D-8F23-60E878014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53" y="1469463"/>
            <a:ext cx="5801379" cy="19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4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535186"/>
            <a:ext cx="4353887" cy="2171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4000313"/>
            <a:ext cx="3766658" cy="216002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EE8F83C-28B9-485F-87BC-92517737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739056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FB1D6A-8648-4280-9A92-2FE103358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1514</TotalTime>
  <Words>232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Exponents</vt:lpstr>
      <vt:lpstr>Exponents</vt:lpstr>
      <vt:lpstr>Exponents</vt:lpstr>
      <vt:lpstr>Exponents</vt:lpstr>
      <vt:lpstr>Exponents</vt:lpstr>
      <vt:lpstr>Exponents</vt:lpstr>
      <vt:lpstr>Exponents</vt:lpstr>
      <vt:lpstr>Exponents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143</cp:revision>
  <dcterms:created xsi:type="dcterms:W3CDTF">2017-03-09T16:07:22Z</dcterms:created>
  <dcterms:modified xsi:type="dcterms:W3CDTF">2018-03-01T16:55:01Z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