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82" r:id="rId5"/>
    <p:sldId id="283" r:id="rId6"/>
    <p:sldId id="279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UCyFwys7c+5kZzCXErUYQ==" hashData="vo6SKmNEYd0ChgptqogzlHp+GadAtLhyDRJRvXOYEzr3uudt8DGBQq99CrTiIJa2zS7bjppQ14WDczQk2XWIq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tools and methods in an experiment; Understand experimental design.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7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tools and methods in an experiment; Understand experimental design.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7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tools and methods in an experiment; Understand experimental design.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1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tools and methods in an experiment; Understand experimental design.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9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tools and methods in an experiment; Understand experimental design.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2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tools and methods in an experiment; Understand experimental design.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Understand tools and methods in an experiment; Understand experimental design.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2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41" y="229142"/>
            <a:ext cx="8809495" cy="2855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440" y="3534769"/>
            <a:ext cx="8168696" cy="19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816454" cy="3724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49" y="3810000"/>
            <a:ext cx="6867860" cy="2703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3" y="192725"/>
            <a:ext cx="5464634" cy="2696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2828"/>
            <a:ext cx="5595458" cy="24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0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5" y="703912"/>
            <a:ext cx="5385733" cy="295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8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14" y="427356"/>
            <a:ext cx="5655160" cy="2790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14" y="3462616"/>
            <a:ext cx="5527943" cy="20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96" y="419463"/>
            <a:ext cx="5969712" cy="2656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96" y="3584802"/>
            <a:ext cx="6190346" cy="14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5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800" y="394678"/>
            <a:ext cx="5744980" cy="3156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63" y="3818007"/>
            <a:ext cx="5306735" cy="20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07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9E5D9E-0AC8-4A2A-9F4C-9C51B4D52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