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311" r:id="rId5"/>
    <p:sldId id="312" r:id="rId6"/>
    <p:sldId id="310" r:id="rId7"/>
    <p:sldId id="3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LaB8DwzvC8wqoQPbS3sSQ==" hashData="gmHsTdqgu9cVmK73pCdByQe1XAk12nhfNaXlQ6VdoFaI0SB0uhcU/igbMXweUfgGMtC+jeZipTqEmC/70WNiY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main idea or purpose of paragraphs in a passage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8288"/>
          <a:stretch/>
        </p:blipFill>
        <p:spPr>
          <a:xfrm>
            <a:off x="60152" y="106200"/>
            <a:ext cx="8810149" cy="421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588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main idea or purpose of paragraphs in a passage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2315"/>
          <a:stretch/>
        </p:blipFill>
        <p:spPr>
          <a:xfrm>
            <a:off x="215664" y="180392"/>
            <a:ext cx="8579092" cy="37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3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main idea or purpose of paragraphs in a passage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10018"/>
            <a:ext cx="5574016" cy="192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39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the main idea or purpose of paragraphs in a passage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827" y="1488329"/>
            <a:ext cx="5307432" cy="18371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827" y="3839025"/>
            <a:ext cx="5138432" cy="15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099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0783A7-7B78-463F-8269-F5FC00346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1056</TotalTime>
  <Words>80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Main Idea</vt:lpstr>
      <vt:lpstr>Main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106</cp:revision>
  <dcterms:created xsi:type="dcterms:W3CDTF">2017-03-09T16:07:22Z</dcterms:created>
  <dcterms:modified xsi:type="dcterms:W3CDTF">2018-03-01T17:53:39Z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