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6" r:id="rId5"/>
    <p:sldId id="277" r:id="rId6"/>
    <p:sldId id="278" r:id="rId7"/>
    <p:sldId id="272" r:id="rId8"/>
    <p:sldId id="267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v8QcboKvnyT1pL628isgtg==" hashData="/IeRTbsBPFafOoUxhx8Fuu9C2bvjvek/E0ToZhGRXU3/Wu+RaiU0hwEilzhdh9sr9efCe90GcgDVRDYPWpqy+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 Dangling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Sentence Structure and Formation.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637" y="1445658"/>
            <a:ext cx="4765548" cy="185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 Dangling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970" y="1500090"/>
            <a:ext cx="4265968" cy="2789687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43488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 Dangling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0525" y="1552699"/>
            <a:ext cx="4050142" cy="3508681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8729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 Dangling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637" y="1445658"/>
            <a:ext cx="4329513" cy="16813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637" y="3397539"/>
            <a:ext cx="4528656" cy="2683649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 Dangling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516869"/>
            <a:ext cx="3786500" cy="24761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2531" y="1581503"/>
            <a:ext cx="4196101" cy="3408186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 Dangling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3" y="1593405"/>
            <a:ext cx="3581594" cy="31027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1378" y="1593406"/>
            <a:ext cx="4161710" cy="2982820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2460550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9397D9-5F02-4AFC-A34F-A731D010E0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2381</TotalTime>
  <Words>180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Correct Dangling Modifiers</vt:lpstr>
      <vt:lpstr>Correct Dangling Modifiers</vt:lpstr>
      <vt:lpstr>Correct Dangling Modifiers</vt:lpstr>
      <vt:lpstr>Correct Dangling Modifiers</vt:lpstr>
      <vt:lpstr>Correct Dangling Modifiers</vt:lpstr>
      <vt:lpstr>Correct Dangling Modifiers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109</cp:revision>
  <dcterms:created xsi:type="dcterms:W3CDTF">2017-03-09T16:07:22Z</dcterms:created>
  <dcterms:modified xsi:type="dcterms:W3CDTF">2018-03-01T15:58:35Z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