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1" r:id="rId5"/>
    <p:sldId id="312" r:id="rId6"/>
    <p:sldId id="310" r:id="rId7"/>
    <p:sldId id="30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7IsIZ+X9tJil16qsOjU0g==" hashData="jbgp5EvxxoOB2QKOS0ped7MFKFlOtWoddl4RUXZL+ASHdpZksYcD8anq+UGytcx4b05XIOWGUrl4mGf3/SGNX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88"/>
          <a:stretch/>
        </p:blipFill>
        <p:spPr>
          <a:xfrm>
            <a:off x="60152" y="106200"/>
            <a:ext cx="8810149" cy="421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3520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5"/>
          <a:stretch/>
        </p:blipFill>
        <p:spPr>
          <a:xfrm>
            <a:off x="215664" y="180392"/>
            <a:ext cx="8579092" cy="3788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1402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56" y="3063352"/>
            <a:ext cx="4837880" cy="2785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81"/>
          <a:stretch/>
        </p:blipFill>
        <p:spPr>
          <a:xfrm>
            <a:off x="226849" y="1275789"/>
            <a:ext cx="8579092" cy="16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Draw Conclusions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494" y="3064338"/>
            <a:ext cx="3978954" cy="2290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339" y="3119522"/>
            <a:ext cx="3322040" cy="21805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Draw generalizations and conclusions using details that support the main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Generalizations and Conclusions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81"/>
          <a:stretch/>
        </p:blipFill>
        <p:spPr>
          <a:xfrm>
            <a:off x="226849" y="1275789"/>
            <a:ext cx="8579092" cy="16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3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90CA30-D586-479C-8E22-54BAF6281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1060</TotalTime>
  <Words>84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Draw Conclusions</vt:lpstr>
      <vt:lpstr>Draw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107</cp:revision>
  <dcterms:created xsi:type="dcterms:W3CDTF">2017-03-09T16:07:22Z</dcterms:created>
  <dcterms:modified xsi:type="dcterms:W3CDTF">2018-03-01T17:54:28Z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