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78" r:id="rId5"/>
    <p:sldId id="279" r:id="rId6"/>
    <p:sldId id="275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H4c6SksjeuV+oPXIGF9uw==" hashData="Q4SzssGcpJ4F5JOEdYajZVbYS8OClHEqGa1TLetkGRZDk6OEkGgSzLPjekkJiXiHNcWPMtnjV5fLZiDXKQdGi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A21E-1F86-4615-A8F3-38B638AC1353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AF080-CCB6-4609-8BF7-D269DFF9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41" y="229142"/>
            <a:ext cx="8809495" cy="285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40" y="3534769"/>
            <a:ext cx="8168696" cy="19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816454" cy="3724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176" y="3819525"/>
            <a:ext cx="6867860" cy="2703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52" y="275639"/>
            <a:ext cx="5098498" cy="33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92" y="385894"/>
            <a:ext cx="4725725" cy="3090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91" y="3756381"/>
            <a:ext cx="5172729" cy="19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6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96864E-979C-4A04-8E19-845C1DC8B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