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337" r:id="rId5"/>
    <p:sldId id="339" r:id="rId6"/>
    <p:sldId id="334" r:id="rId7"/>
    <p:sldId id="340" r:id="rId8"/>
    <p:sldId id="341" r:id="rId9"/>
    <p:sldId id="342" r:id="rId10"/>
    <p:sldId id="343" r:id="rId11"/>
    <p:sldId id="34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aX2TKMllc4tdMQ3PfEjmQ==" hashData="mKeXxnxmPqqQXsiYu0B1ApwgCqbqqGgNinJ0Jz2rX6682zjlfKT9hwgk6Sds757TfFppKcAN32PjB+1qgE16v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8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Tables and Graphs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53317"/>
            <a:ext cx="7315200" cy="37651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Understand, analyze, and draw conclusions from information in tables, graphs, and figures.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Statistics and Probability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37" y="1313188"/>
            <a:ext cx="7237683" cy="36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Tables and Graphs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323" y="1450618"/>
            <a:ext cx="7456320" cy="312338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7C999FB-C097-4C48-B34E-96C40EEA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3317"/>
            <a:ext cx="7315200" cy="37651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Understand, analyze, and draw conclusions from information in tables, graphs, and figures.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339634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Tables and Graphs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16" y="1328839"/>
            <a:ext cx="5632041" cy="2458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16" y="4173191"/>
            <a:ext cx="4074712" cy="1548761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DA2FC98-303E-4291-BADB-302DA23B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3317"/>
            <a:ext cx="7315200" cy="37651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Understand, analyze, and draw conclusions from information in tables, graphs, and figures.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151626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Tables and Graphs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47" y="1370225"/>
            <a:ext cx="5320107" cy="2322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47" y="4145676"/>
            <a:ext cx="4116702" cy="1830534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46014A3-7575-4344-8914-0011E208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3317"/>
            <a:ext cx="7315200" cy="37651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Understand, analyze, and draw conclusions from information in tables, graphs, and figures.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367140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Tables and Graphs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27" y="5008518"/>
            <a:ext cx="7007409" cy="5142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3F2F5E4-8507-4A21-85B1-6A23891A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3317"/>
            <a:ext cx="7315200" cy="37651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Understand, analyze, and draw conclusions from information in tables, graphs, and figures.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Statistics and Probability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37" y="1313188"/>
            <a:ext cx="7237683" cy="36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2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Tables and Graphs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323" y="1174645"/>
            <a:ext cx="6179455" cy="258851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24022" y="3793234"/>
            <a:ext cx="6945697" cy="2409444"/>
            <a:chOff x="1024022" y="3793234"/>
            <a:chExt cx="6945697" cy="24094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8846" y="4665582"/>
              <a:ext cx="6610873" cy="15370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4022" y="3793234"/>
              <a:ext cx="6838481" cy="92110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597" y="5532549"/>
            <a:ext cx="958014" cy="109728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7EAC4E2-54B1-46AD-AEEE-25B4A842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3317"/>
            <a:ext cx="7315200" cy="37651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Understand, analyze, and draw conclusions from information in tables, graphs, and figures.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314283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Tables and Graphs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16" y="1309441"/>
            <a:ext cx="4865922" cy="2123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28" y="3700207"/>
            <a:ext cx="3546205" cy="1347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346" y="3633095"/>
            <a:ext cx="3115857" cy="214129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506439E-3516-48B6-A534-D23DA2D6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3317"/>
            <a:ext cx="7315200" cy="37651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Understand, analyze, and draw conclusions from information in tables, graphs, and figures.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224461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Tables and Graphs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351" y="1221758"/>
            <a:ext cx="5025081" cy="219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" y="3807396"/>
            <a:ext cx="3240190" cy="1440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216" y="3748673"/>
            <a:ext cx="3179428" cy="222706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A6CD6FD-EC6A-49A2-87D7-9FB44C6A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3317"/>
            <a:ext cx="7315200" cy="376512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Understand, analyze, and draw conclusions from information in tables, graphs, and figures.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Advanced Skill Group: Statistics and Probability</a:t>
            </a:r>
          </a:p>
        </p:txBody>
      </p:sp>
    </p:spTree>
    <p:extLst>
      <p:ext uri="{BB962C8B-B14F-4D97-AF65-F5344CB8AC3E}">
        <p14:creationId xmlns:p14="http://schemas.microsoft.com/office/powerpoint/2010/main" val="1239374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812FAF-DAB3-4488-AB27-CB7460A08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1548</TotalTime>
  <Words>232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Proxima Nova</vt:lpstr>
      <vt:lpstr>Tw Cen MT</vt:lpstr>
      <vt:lpstr>Tw Cen MT Condensed</vt:lpstr>
      <vt:lpstr>Wingdings 3</vt:lpstr>
      <vt:lpstr>Integral</vt:lpstr>
      <vt:lpstr>Tables and Graphs</vt:lpstr>
      <vt:lpstr>Tables and Graphs</vt:lpstr>
      <vt:lpstr>Tables and Graphs</vt:lpstr>
      <vt:lpstr>Tables and Graphs</vt:lpstr>
      <vt:lpstr>Tables and Graphs</vt:lpstr>
      <vt:lpstr>Tables and Graphs</vt:lpstr>
      <vt:lpstr>Tables and Graphs</vt:lpstr>
      <vt:lpstr>Tables and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146</cp:revision>
  <dcterms:created xsi:type="dcterms:W3CDTF">2017-03-09T16:07:22Z</dcterms:created>
  <dcterms:modified xsi:type="dcterms:W3CDTF">2018-03-01T16:55:57Z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