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37" r:id="rId5"/>
    <p:sldId id="339" r:id="rId6"/>
    <p:sldId id="334" r:id="rId7"/>
    <p:sldId id="340" r:id="rId8"/>
    <p:sldId id="341" r:id="rId9"/>
    <p:sldId id="342" r:id="rId10"/>
    <p:sldId id="343" r:id="rId11"/>
    <p:sldId id="34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eNRUkBIVv0GP5o5EJIH5Wg==" hashData="Ckyir2FWE+PdlTNzLh2R8r5kdst18NANfZWrkE87HU2bSGX0pm7vpYb1MKxaDLMpE6Nrls/OOzZ6tqGR9elaL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Complex Numbers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Multiply two complex numbers. Apply properties of complex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Statistics and Probability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2" y="1560037"/>
            <a:ext cx="4723002" cy="154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Complex Numbers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89" y="1568741"/>
            <a:ext cx="4630551" cy="1199626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4E6B624-BD7E-4B7B-AE99-D672BDD15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Multiply two complex numbers. Apply properties of complex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396342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Complex Numbers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5091" y="1531805"/>
            <a:ext cx="4587725" cy="133723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63C6C27-D650-48F3-B1A3-1B823877E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Multiply two complex numbers. Apply properties of complex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Complex Numbers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2" y="1439526"/>
            <a:ext cx="3816992" cy="160318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05DBB91-E61A-45A8-817D-99241EFFF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Multiply two complex numbers. Apply properties of complex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671403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Complex Numbers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2" y="1560037"/>
            <a:ext cx="4723002" cy="15464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4734" y="3405527"/>
            <a:ext cx="4362275" cy="191677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13D02DD-DA09-47EA-A476-AF544F762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Multiply two complex numbers. Apply properties of complex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997806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Complex Numbers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4" y="1535185"/>
            <a:ext cx="4630551" cy="119962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6" y="3434131"/>
            <a:ext cx="4924338" cy="1167406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624F892B-597C-439F-A0D9-0A60B4976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Multiply two complex numbers. Apply properties of complex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2796896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Complex Numbers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5091" y="1531805"/>
            <a:ext cx="4587725" cy="133723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4839" y="3397787"/>
            <a:ext cx="4512810" cy="1985181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2EE14E50-0A76-4997-B39D-5FC515762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Multiply two complex numbers. Apply properties of complex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4148772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Complex Numbers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2" y="1300752"/>
            <a:ext cx="3816992" cy="160318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37029" y="1443204"/>
            <a:ext cx="3434516" cy="489381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AE1EF769-0976-4440-8FCC-B1991669D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Multiply two complex numbers. Apply properties of complex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1453661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E44F566-D69C-48A7-93F4-BE0D25389B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1552</TotalTime>
  <Words>176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147</cp:revision>
  <dcterms:created xsi:type="dcterms:W3CDTF">2017-03-09T16:07:22Z</dcterms:created>
  <dcterms:modified xsi:type="dcterms:W3CDTF">2018-03-01T16:56:57Z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