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1"/>
  </p:notesMasterIdLst>
  <p:sldIdLst>
    <p:sldId id="276" r:id="rId5"/>
    <p:sldId id="277" r:id="rId6"/>
    <p:sldId id="278" r:id="rId7"/>
    <p:sldId id="282" r:id="rId8"/>
    <p:sldId id="280" r:id="rId9"/>
    <p:sldId id="281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PsAtwP/bs/ml09VB5+ukNA==" hashData="RwFYz1oYyfp+i2sKC72dJzF69G0GkUlgSEE4VPhj0keoE4EyY8HkZXpTY5pSY91cv97iwgV6RdreyHO4z9/VnA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20" d="100"/>
          <a:sy n="120" d="100"/>
        </p:scale>
        <p:origin x="1258" y="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tableStyles" Target="tableStyle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80622"/>
            <a:ext cx="7895967" cy="85645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sp>
        <p:nvSpPr>
          <p:cNvPr id="8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29722" y="1445658"/>
            <a:ext cx="4437896" cy="323510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06598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58044"/>
            <a:ext cx="7895967" cy="879032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780" y="1387439"/>
            <a:ext cx="3902944" cy="2608828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4348827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69333"/>
            <a:ext cx="7895967" cy="867743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93413" y="1549530"/>
            <a:ext cx="4189648" cy="2986176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87299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69333"/>
            <a:ext cx="7895967" cy="867743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642553" y="1578681"/>
            <a:ext cx="3815581" cy="2812823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4580543" y="1615154"/>
            <a:ext cx="3878101" cy="3137468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18254569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58044"/>
            <a:ext cx="7895967" cy="879032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8781" y="1200293"/>
            <a:ext cx="3760704" cy="2513751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32784" y="4235299"/>
            <a:ext cx="4452016" cy="1996417"/>
          </a:xfrm>
          <a:prstGeom prst="rect">
            <a:avLst/>
          </a:prstGeom>
        </p:spPr>
      </p:pic>
      <p:sp>
        <p:nvSpPr>
          <p:cNvPr id="9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219355044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169333"/>
            <a:ext cx="7895967" cy="867743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eliminate fragments and correct</a:t>
            </a:r>
            <a:b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</a:br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misplaced modifiers</a:t>
            </a:r>
          </a:p>
        </p:txBody>
      </p:sp>
      <p:pic>
        <p:nvPicPr>
          <p:cNvPr id="10" name="Picture 9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3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759857" y="1343113"/>
            <a:ext cx="3864959" cy="275475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8527" y="4804037"/>
            <a:ext cx="4541429" cy="1378648"/>
          </a:xfrm>
          <a:prstGeom prst="rect">
            <a:avLst/>
          </a:prstGeom>
        </p:spPr>
      </p:pic>
      <p:sp>
        <p:nvSpPr>
          <p:cNvPr id="11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87911"/>
            <a:ext cx="7315200" cy="341918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Correct disturbances in sentence structure and flow (fragments, dangling modifiers, etc.)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 Level: Intermediate. Skill Group: Sentence Structure and Formation.</a:t>
            </a:r>
          </a:p>
        </p:txBody>
      </p:sp>
    </p:spTree>
    <p:extLst>
      <p:ext uri="{BB962C8B-B14F-4D97-AF65-F5344CB8AC3E}">
        <p14:creationId xmlns:p14="http://schemas.microsoft.com/office/powerpoint/2010/main" val="19599966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DC0BDA-B6C5-43AE-A829-3E8B75970B8C}">
  <ds:schemaRefs>
    <ds:schemaRef ds:uri="http://schemas.microsoft.com/office/2006/documentManagement/type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schemas.openxmlformats.org/package/2006/metadata/core-properties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E3FA1A5E-9C2C-4DC5-9254-2364437E9AE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2407</TotalTime>
  <Words>192</Words>
  <Application>Microsoft Office PowerPoint</Application>
  <PresentationFormat>On-screen Show (4:3)</PresentationFormat>
  <Paragraphs>18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2" baseType="lpstr">
      <vt:lpstr>Calibri</vt:lpstr>
      <vt:lpstr>Proxima Nova</vt:lpstr>
      <vt:lpstr>Tw Cen MT</vt:lpstr>
      <vt:lpstr>Tw Cen MT Condensed</vt:lpstr>
      <vt:lpstr>Wingdings 3</vt:lpstr>
      <vt:lpstr>Integral</vt:lpstr>
      <vt:lpstr>eliminate fragments and correct misplaced modifiers</vt:lpstr>
      <vt:lpstr>eliminate fragments and correct misplaced modifiers</vt:lpstr>
      <vt:lpstr>eliminate fragments and correct misplaced modifiers</vt:lpstr>
      <vt:lpstr>eliminate fragments and correct misplaced modifiers</vt:lpstr>
      <vt:lpstr>eliminate fragments and correct misplaced modifiers</vt:lpstr>
      <vt:lpstr>eliminate fragments and correct misplaced modifiers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113</cp:revision>
  <dcterms:created xsi:type="dcterms:W3CDTF">2017-03-09T16:07:22Z</dcterms:created>
  <dcterms:modified xsi:type="dcterms:W3CDTF">2018-03-01T15:59:25Z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