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sldIdLst>
    <p:sldId id="273" r:id="rId5"/>
    <p:sldId id="282" r:id="rId6"/>
    <p:sldId id="281" r:id="rId7"/>
    <p:sldId id="280" r:id="rId8"/>
    <p:sldId id="279" r:id="rId9"/>
    <p:sldId id="274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PjZo7jn80O82TTLg1SW9w==" hashData="N7WVAo99bNOFTqCCyuLr1vJP6lHuWAjak22+gixOgkte3Gym1ZwluT8LFnaujkr5mMj0w/oUUXYnN1OqxlGvd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9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9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9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6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7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Understand the relationship between variable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" y="85725"/>
            <a:ext cx="7539635" cy="5714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04" y="323894"/>
            <a:ext cx="8973552" cy="3749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2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522" y="262806"/>
            <a:ext cx="6399929" cy="6086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5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75713" y="-1"/>
            <a:ext cx="6212838" cy="6318913"/>
            <a:chOff x="1519196" y="1100696"/>
            <a:chExt cx="4932809" cy="53153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698" y="1100696"/>
              <a:ext cx="4638322" cy="21704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9196" y="3514395"/>
              <a:ext cx="4932809" cy="290165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9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90" y="394062"/>
            <a:ext cx="5599085" cy="37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7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91" y="406630"/>
            <a:ext cx="6046676" cy="2554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91" y="3172094"/>
            <a:ext cx="5622018" cy="27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6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5283" y="303650"/>
            <a:ext cx="5568913" cy="5046271"/>
            <a:chOff x="893427" y="1447299"/>
            <a:chExt cx="4567806" cy="437173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3427" y="1447299"/>
              <a:ext cx="4567806" cy="30187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3427" y="4675381"/>
              <a:ext cx="4219663" cy="11436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69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9737" y="299403"/>
            <a:ext cx="6207541" cy="4559199"/>
            <a:chOff x="834704" y="1459464"/>
            <a:chExt cx="5188591" cy="36494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4704" y="1459464"/>
              <a:ext cx="5188591" cy="21923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594" y="4093087"/>
              <a:ext cx="4703623" cy="1015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17068" y="463154"/>
            <a:ext cx="5883732" cy="5187019"/>
            <a:chOff x="735432" y="1450955"/>
            <a:chExt cx="5015221" cy="44175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432" y="1450955"/>
              <a:ext cx="5015221" cy="24419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128" y="4242134"/>
              <a:ext cx="4855830" cy="1626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5218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8C58DF-C6B6-4F9E-94FB-272A0BF8D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