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313" r:id="rId5"/>
    <p:sldId id="314" r:id="rId6"/>
    <p:sldId id="312" r:id="rId7"/>
    <p:sldId id="309" r:id="rId8"/>
    <p:sldId id="308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aB6/Q2OFqW6jE+tVQnXcw==" hashData="uq0ZlqT+MWAbG7X8SiNPsN3kR3VIgkW1GzWgXal3up2viBIQiRnCcfL5TD6H1JpqQM8oVv8XdAXlfYhKWrYHj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88"/>
          <a:stretch/>
        </p:blipFill>
        <p:spPr>
          <a:xfrm>
            <a:off x="60152" y="106200"/>
            <a:ext cx="8810149" cy="42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5"/>
          <a:stretch/>
        </p:blipFill>
        <p:spPr>
          <a:xfrm>
            <a:off x="215664" y="180392"/>
            <a:ext cx="8579092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519" y="3128459"/>
            <a:ext cx="5034968" cy="1740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65" b="65542"/>
          <a:stretch/>
        </p:blipFill>
        <p:spPr>
          <a:xfrm>
            <a:off x="60153" y="1399592"/>
            <a:ext cx="8810149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1453" y="1564648"/>
            <a:ext cx="8173245" cy="3443580"/>
            <a:chOff x="371453" y="1564648"/>
            <a:chExt cx="8173245" cy="34435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399" y="3305261"/>
              <a:ext cx="4768305" cy="17029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9167"/>
            <a:stretch/>
          </p:blipFill>
          <p:spPr>
            <a:xfrm>
              <a:off x="371453" y="1564648"/>
              <a:ext cx="8173245" cy="1576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22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243" y="2848598"/>
            <a:ext cx="4569847" cy="15794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20071" y="2933699"/>
            <a:ext cx="3955628" cy="1904474"/>
            <a:chOff x="964734" y="3676237"/>
            <a:chExt cx="4185783" cy="20152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734" y="3676237"/>
              <a:ext cx="4185783" cy="1497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0968" y="5186943"/>
              <a:ext cx="3105093" cy="50457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65" b="65542"/>
          <a:stretch/>
        </p:blipFill>
        <p:spPr>
          <a:xfrm>
            <a:off x="60153" y="1399592"/>
            <a:ext cx="8810149" cy="13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871" y="2989035"/>
            <a:ext cx="4505643" cy="160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600" y="3072691"/>
            <a:ext cx="4194522" cy="2367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167"/>
          <a:stretch/>
        </p:blipFill>
        <p:spPr>
          <a:xfrm>
            <a:off x="371454" y="1303041"/>
            <a:ext cx="8173245" cy="1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4CA21-6D29-4463-B298-F5D6D1736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1076</TotalTime>
  <Words>114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Use Context Clues</vt:lpstr>
      <vt:lpstr>Use Context Clues</vt:lpstr>
      <vt:lpstr>Use Context Clues</vt:lpstr>
      <vt:lpstr>Use Context Clues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111</cp:revision>
  <dcterms:created xsi:type="dcterms:W3CDTF">2017-03-09T16:07:22Z</dcterms:created>
  <dcterms:modified xsi:type="dcterms:W3CDTF">2018-03-01T17:55:12Z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